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43" r:id="rId3"/>
    <p:sldId id="325" r:id="rId4"/>
    <p:sldId id="265" r:id="rId5"/>
    <p:sldId id="268" r:id="rId6"/>
    <p:sldId id="2523" r:id="rId7"/>
    <p:sldId id="2524" r:id="rId8"/>
    <p:sldId id="324" r:id="rId9"/>
    <p:sldId id="2529" r:id="rId10"/>
    <p:sldId id="2528" r:id="rId11"/>
    <p:sldId id="2531" r:id="rId12"/>
    <p:sldId id="2532" r:id="rId13"/>
    <p:sldId id="347" r:id="rId14"/>
    <p:sldId id="348" r:id="rId15"/>
    <p:sldId id="349" r:id="rId16"/>
    <p:sldId id="353" r:id="rId17"/>
    <p:sldId id="354" r:id="rId18"/>
    <p:sldId id="355" r:id="rId19"/>
    <p:sldId id="350" r:id="rId20"/>
    <p:sldId id="356" r:id="rId21"/>
    <p:sldId id="357" r:id="rId22"/>
    <p:sldId id="358" r:id="rId23"/>
    <p:sldId id="252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EF"/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Farkas/html5shi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3.org/TR/html5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053F23F9-B194-F6B2-AE54-16E0407FFA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1CAEC6B-5992-B3A9-5717-0BFE6866F6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1636" y="0"/>
            <a:ext cx="2150364" cy="68579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09801E-1425-DF4F-C9FE-A0EE9504EF2D}"/>
              </a:ext>
            </a:extLst>
          </p:cNvPr>
          <p:cNvGrpSpPr/>
          <p:nvPr/>
        </p:nvGrpSpPr>
        <p:grpSpPr>
          <a:xfrm>
            <a:off x="7238782" y="4169664"/>
            <a:ext cx="4712195" cy="2522219"/>
            <a:chOff x="5420868" y="3788664"/>
            <a:chExt cx="4712195" cy="252221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1FB610D-8333-0853-0DFE-C0E246506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0868" y="5036832"/>
              <a:ext cx="4712195" cy="1274051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A382E89D-96CA-80FB-189D-F02E3C31FE2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489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42071-87BA-DA05-812D-F443E78C14D6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5158A-2DD1-2B8A-A40F-64FC8B9B168F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9A6B0-E4CD-C6DE-5B6A-90DABDE1AD0B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005.</a:t>
            </a:r>
            <a:r>
              <a:rPr lang="ko-KR" altLang="en-US" sz="3200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시멘틱</a:t>
            </a:r>
            <a:r>
              <a:rPr lang="ko-KR" alt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526C-B717-2EC3-B706-DEFCBD8BA9FB}"/>
              </a:ext>
            </a:extLst>
          </p:cNvPr>
          <p:cNvSpPr txBox="1"/>
          <p:nvPr/>
        </p:nvSpPr>
        <p:spPr>
          <a:xfrm>
            <a:off x="8953501" y="6341320"/>
            <a:ext cx="29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Hojinlee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@JinyDev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6523DF-1CA6-B4A8-45B9-7878EE1587FA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4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D1E0D-1F17-36E0-5203-E6F72B1B91D0}"/>
              </a:ext>
            </a:extLst>
          </p:cNvPr>
          <p:cNvSpPr txBox="1"/>
          <p:nvPr/>
        </p:nvSpPr>
        <p:spPr>
          <a:xfrm>
            <a:off x="306648" y="319086"/>
            <a:ext cx="103171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공부해야 하는 이유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애플리케이션 수준의 웹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0106A-B56E-7C23-27D5-875F9D1CBDEE}"/>
              </a:ext>
            </a:extLst>
          </p:cNvPr>
          <p:cNvSpPr txBox="1"/>
          <p:nvPr/>
        </p:nvSpPr>
        <p:spPr>
          <a:xfrm>
            <a:off x="1800593" y="5468235"/>
            <a:ext cx="8590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웹 페이지인데도 충분히 일반 애플리케이션 수준으로 작동하는 다음 금융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네이버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뉴스의 웹 페이지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C5F1040-DEFB-299E-6165-B387373F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73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6D881B-7FB7-F804-AE95-EC7702E9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82" y="1676400"/>
            <a:ext cx="197452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AFB7954-949E-2A85-7BEB-217932944C8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6DF20B-2A83-A9AB-3332-1BDDE010488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3F0D-33EE-5AD4-31ED-6ECC55C49C4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20618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36C52-9253-D422-D7A6-2C491C261BC7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공부해야 하는 이유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리액트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네이티브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332B7-4FB2-9D76-CC68-C342D8D9B11E}"/>
              </a:ext>
            </a:extLst>
          </p:cNvPr>
          <p:cNvSpPr txBox="1"/>
          <p:nvPr/>
        </p:nvSpPr>
        <p:spPr>
          <a:xfrm>
            <a:off x="1496824" y="1268760"/>
            <a:ext cx="91983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개발했을 때 내부적으로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안드로이드와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아이폰에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맞는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코드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간단하게 “해당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스마트폰이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가장 만족하는 프로그래밍 언어로 작성된 코드”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자동 변환됨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이를 통해 성능적인 이슈를 해결함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페이스북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인스타그램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핀터레스트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우버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텐센트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QQ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등의 애플리케이션이 모두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개발됨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B05A8A-94D4-DE73-627D-A49D49F4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77" y="2778873"/>
            <a:ext cx="3764646" cy="317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04BF8-4454-C042-C661-009B25E2832B}"/>
              </a:ext>
            </a:extLst>
          </p:cNvPr>
          <p:cNvSpPr txBox="1"/>
          <p:nvPr/>
        </p:nvSpPr>
        <p:spPr>
          <a:xfrm>
            <a:off x="4221128" y="6099786"/>
            <a:ext cx="374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리액트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네이티브로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개발된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어플리케이션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F11D2D-FD0B-3E25-B901-FA4522D7E3D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F00537-A532-F4C5-03C2-45E19DEFF99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3B249-DF9C-1ADC-6403-F4858E9E0E0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3368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5000" dirty="0">
                <a:solidFill>
                  <a:schemeClr val="bg1"/>
                </a:solidFill>
              </a:rPr>
              <a:t>HTML</a:t>
            </a:r>
            <a:r>
              <a:rPr lang="en-US" sz="5000" dirty="0">
                <a:solidFill>
                  <a:schemeClr val="bg1"/>
                </a:solidFill>
              </a:rPr>
              <a:t>5 </a:t>
            </a:r>
            <a:r>
              <a:rPr lang="ko-KR" altLang="en-US" sz="5000" dirty="0" err="1">
                <a:solidFill>
                  <a:schemeClr val="bg1"/>
                </a:solidFill>
              </a:rPr>
              <a:t>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5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FC97-7A62-45C5-48D6-3CA0FC7FAABC}"/>
              </a:ext>
            </a:extLst>
          </p:cNvPr>
          <p:cNvSpPr txBox="1"/>
          <p:nvPr/>
        </p:nvSpPr>
        <p:spPr>
          <a:xfrm>
            <a:off x="620786" y="1166070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&lt;header&gt;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머리말 지정하기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BE7CBB-7363-34D1-8128-E5EC3237A5E1}"/>
              </a:ext>
            </a:extLst>
          </p:cNvPr>
          <p:cNvSpPr/>
          <p:nvPr/>
        </p:nvSpPr>
        <p:spPr>
          <a:xfrm>
            <a:off x="620785" y="1535402"/>
            <a:ext cx="4882393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사이트 전체의 제목 부분이 될 수도 있고</a:t>
            </a:r>
            <a:r>
              <a:rPr lang="en-US" altLang="ko-KR" sz="1400"/>
              <a:t>, </a:t>
            </a:r>
            <a:r>
              <a:rPr lang="ko-KR" altLang="en-US" sz="1400"/>
              <a:t>본문의 제목 부분이 될 수도 있다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주로 페이지 맨 위쪽이나 왼쪽에 삽입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&lt;form&gt; </a:t>
            </a:r>
            <a:r>
              <a:rPr lang="ko-KR" altLang="en-US" sz="1400"/>
              <a:t>태그를 사용해 검색 창을 넣거나 </a:t>
            </a:r>
            <a:r>
              <a:rPr lang="en-US" altLang="ko-KR" sz="1400"/>
              <a:t>&lt;nav&gt; </a:t>
            </a:r>
            <a:r>
              <a:rPr lang="ko-KR" altLang="en-US" sz="1400"/>
              <a:t>태그를 사용해 사이트 메뉴를 넣음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1696B-0DD9-C63C-B855-C37D8325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82" y="3429000"/>
            <a:ext cx="2813720" cy="2355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F5781-172B-993B-1AEE-BE66043C71C9}"/>
              </a:ext>
            </a:extLst>
          </p:cNvPr>
          <p:cNvSpPr txBox="1"/>
          <p:nvPr/>
        </p:nvSpPr>
        <p:spPr>
          <a:xfrm>
            <a:off x="6303717" y="116607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&lt;nav&gt;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내비게이션 링크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44FD6D-218C-7C54-3C8E-C905F99DD62E}"/>
              </a:ext>
            </a:extLst>
          </p:cNvPr>
          <p:cNvSpPr/>
          <p:nvPr/>
        </p:nvSpPr>
        <p:spPr>
          <a:xfrm>
            <a:off x="6397951" y="1535402"/>
            <a:ext cx="517326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같은 사이트 안의 문서나 다른 사이트의 문서로 연결하는 링크를 나타냄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내비게이션 메뉴뿐만 아니라 푸터에 있는 사이트 링크 모음 부분에도 사용됨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AFAFF-F3F5-611C-08E3-E2F7F8F32529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3AC053-14E6-AD55-9B30-11C6CEDD763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C4EC62-6BB1-F715-D0AC-6220C2FE270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293DB-2307-820F-53DD-683EA83F66F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0897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784CD7-2064-E138-A89B-5C22DD32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0" y="1627465"/>
            <a:ext cx="4097685" cy="1597753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D48D0D-6D8E-7220-1525-502C98A5D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9" y="1627465"/>
            <a:ext cx="5873598" cy="39995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FCE124-7DB9-1A6C-C3DA-4C7910BD9B2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601DBF-BB4C-E564-5121-B4C97208AD2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AE9B2-3368-2573-7556-87ED189DC74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2828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EC9F8-354F-6D89-95B3-12D6746C460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7C558-E1F0-3E93-E01A-A560D1BE4688}"/>
              </a:ext>
            </a:extLst>
          </p:cNvPr>
          <p:cNvSpPr txBox="1"/>
          <p:nvPr/>
        </p:nvSpPr>
        <p:spPr>
          <a:xfrm>
            <a:off x="620786" y="1166070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&lt;section&gt;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주제별 콘텐츠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D0C7D1-5F30-B922-AF82-C167D467F9E9}"/>
              </a:ext>
            </a:extLst>
          </p:cNvPr>
          <p:cNvSpPr/>
          <p:nvPr/>
        </p:nvSpPr>
        <p:spPr>
          <a:xfrm>
            <a:off x="620785" y="1535402"/>
            <a:ext cx="51732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주제별로 콘텐츠를 묶을 때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섹션 제목을 나타내는 </a:t>
            </a:r>
            <a:r>
              <a:rPr lang="en-US" altLang="ko-KR" sz="1400"/>
              <a:t>&lt;h</a:t>
            </a:r>
            <a:r>
              <a:rPr lang="en-US" altLang="ko-KR" sz="1400" i="1"/>
              <a:t>n</a:t>
            </a:r>
            <a:r>
              <a:rPr lang="en-US" altLang="ko-KR" sz="1400"/>
              <a:t>&gt; </a:t>
            </a:r>
            <a:r>
              <a:rPr lang="ko-KR" altLang="en-US" sz="1400"/>
              <a:t>태그가 함께 사용됨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B0ED4-E869-DFDB-36E2-522E73164F16}"/>
              </a:ext>
            </a:extLst>
          </p:cNvPr>
          <p:cNvSpPr txBox="1"/>
          <p:nvPr/>
        </p:nvSpPr>
        <p:spPr>
          <a:xfrm>
            <a:off x="620785" y="2503810"/>
            <a:ext cx="325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&lt;article&gt;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콘텐츠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C6AE67-3FF6-F31F-4D01-048CAE0F4D9B}"/>
              </a:ext>
            </a:extLst>
          </p:cNvPr>
          <p:cNvSpPr/>
          <p:nvPr/>
        </p:nvSpPr>
        <p:spPr>
          <a:xfrm>
            <a:off x="620784" y="2873142"/>
            <a:ext cx="517326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상의 실제 내용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태그 적용 부분을 떼어내 독립적으로 배포하거나 재사용하더라도 완전히 하나의 콘텐츠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1A2AA-DF24-5EEB-091D-143A05BAEC52}"/>
              </a:ext>
            </a:extLst>
          </p:cNvPr>
          <p:cNvSpPr txBox="1"/>
          <p:nvPr/>
        </p:nvSpPr>
        <p:spPr>
          <a:xfrm>
            <a:off x="5576554" y="4672992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&lt;aside&gt;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본문</a:t>
            </a:r>
            <a:r>
              <a:rPr lang="en-US" altLang="ko-KR" b="1"/>
              <a:t> </a:t>
            </a:r>
            <a:r>
              <a:rPr lang="ko-KR" altLang="en-US" b="1"/>
              <a:t>이외의 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399FB0-46D3-1097-B5BC-37F03D90ABEA}"/>
              </a:ext>
            </a:extLst>
          </p:cNvPr>
          <p:cNvSpPr/>
          <p:nvPr/>
        </p:nvSpPr>
        <p:spPr>
          <a:xfrm>
            <a:off x="5576553" y="5042324"/>
            <a:ext cx="517326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본문 내용 외에 주변에 표시되는 기타 내용들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필수 요소가 아니므로 광고나 링크 모음 등 문서의 메인 내용에 영향을 미치지 않는 내용들을 넣을 때 사용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8EB2B6-E9C4-C6BC-3731-3D9E2B519ADC}"/>
              </a:ext>
            </a:extLst>
          </p:cNvPr>
          <p:cNvCxnSpPr/>
          <p:nvPr/>
        </p:nvCxnSpPr>
        <p:spPr>
          <a:xfrm>
            <a:off x="494950" y="4118994"/>
            <a:ext cx="1041912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46903EA-01D2-ACA9-B475-B0D00512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54" y="1373359"/>
            <a:ext cx="2349573" cy="2043582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37DD264-4F41-D057-F34C-3D22CCDB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25" y="4262325"/>
            <a:ext cx="2559049" cy="225623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4CD4A2-EAE6-B8F3-6F63-E6D4E721773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1B7369-A342-BE3F-E75E-8C788EF87A5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E5AF9-851E-327C-9E8F-A32E6643D69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496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EC9F8-354F-6D89-95B3-12D6746C460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D9F751-A821-A3FB-EA63-E3EDA7AF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8" y="1518406"/>
            <a:ext cx="3969268" cy="2392343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E751842-AD1B-BC76-E05F-7A6D4DE7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50" y="1518406"/>
            <a:ext cx="5388515" cy="425741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8518C9-F176-8509-88B8-B4ED1E64068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3EA127-F4B5-5BCE-CE64-41DF7A392D5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F4F3A-A1E1-B3E8-8C85-981360DA15F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73211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EC9F8-354F-6D89-95B3-12D6746C460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6520D-FC5F-B631-D840-8C933CAE1059}"/>
              </a:ext>
            </a:extLst>
          </p:cNvPr>
          <p:cNvSpPr txBox="1"/>
          <p:nvPr/>
        </p:nvSpPr>
        <p:spPr>
          <a:xfrm>
            <a:off x="620786" y="1166070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&lt;iframe&gt;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외부 문서 삽입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BF6322-0A58-F0A1-CA79-8E6320442994}"/>
              </a:ext>
            </a:extLst>
          </p:cNvPr>
          <p:cNvSpPr/>
          <p:nvPr/>
        </p:nvSpPr>
        <p:spPr>
          <a:xfrm>
            <a:off x="620785" y="1535402"/>
            <a:ext cx="517326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웹 문서 안에 다른 외부 문서 삽입 </a:t>
            </a:r>
            <a:r>
              <a:rPr lang="en-US" altLang="ko-KR" sz="1400"/>
              <a:t>– </a:t>
            </a:r>
            <a:r>
              <a:rPr lang="ko-KR" altLang="en-US" sz="1400"/>
              <a:t>인라인 프레임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A54B6-4284-CFBD-E99C-E0B73FBF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0" y="2008600"/>
            <a:ext cx="5067912" cy="332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3609BB-CACC-4B3B-B4FE-942B543D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2540633"/>
            <a:ext cx="5721682" cy="192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296BA9-C341-6584-9628-CED5B55F4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629" y="1348737"/>
            <a:ext cx="3013903" cy="2383792"/>
          </a:xfrm>
          <a:prstGeom prst="rect">
            <a:avLst/>
          </a:prstGeom>
        </p:spPr>
      </p:pic>
      <p:pic>
        <p:nvPicPr>
          <p:cNvPr id="8" name="그림 7" descr="나이프이(가) 표시된 사진&#10;&#10;자동 생성된 설명">
            <a:extLst>
              <a:ext uri="{FF2B5EF4-FFF2-40B4-BE49-F238E27FC236}">
                <a16:creationId xmlns:a16="http://schemas.microsoft.com/office/drawing/2014/main" id="{51AA1084-895F-8E02-FCE1-432B07C06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50" y="4043019"/>
            <a:ext cx="5721682" cy="84366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A700F6-22E9-2FC0-802D-04B444C418C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52CBEF-3094-CFA2-3E29-53CF19E8A44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7F906-E726-4C1C-6824-C74A9CCA652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5563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EC9F8-354F-6D89-95B3-12D6746C460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94112-04CB-AB60-79C0-1C2D6D23A93E}"/>
              </a:ext>
            </a:extLst>
          </p:cNvPr>
          <p:cNvSpPr txBox="1"/>
          <p:nvPr/>
        </p:nvSpPr>
        <p:spPr>
          <a:xfrm>
            <a:off x="620786" y="1166070"/>
            <a:ext cx="457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&lt;footer&gt;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제작</a:t>
            </a:r>
            <a:r>
              <a:rPr lang="en-US" altLang="ko-KR" b="1"/>
              <a:t> </a:t>
            </a:r>
            <a:r>
              <a:rPr lang="ko-KR" altLang="en-US" b="1"/>
              <a:t>정보와 저작권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93A677-070C-4548-1C7A-BABC2B57D072}"/>
              </a:ext>
            </a:extLst>
          </p:cNvPr>
          <p:cNvSpPr/>
          <p:nvPr/>
        </p:nvSpPr>
        <p:spPr>
          <a:xfrm>
            <a:off x="620786" y="1616486"/>
            <a:ext cx="531205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사이트 제작자의 연락처 정보와 저작권 정보를 표시</a:t>
            </a:r>
            <a:endParaRPr lang="en-US" altLang="ko-KR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03814-ABAB-EDEC-2E0A-0CA29897B201}"/>
              </a:ext>
            </a:extLst>
          </p:cNvPr>
          <p:cNvSpPr txBox="1"/>
          <p:nvPr/>
        </p:nvSpPr>
        <p:spPr>
          <a:xfrm>
            <a:off x="559267" y="2211070"/>
            <a:ext cx="497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&lt;address&gt; </a:t>
            </a:r>
            <a:r>
              <a:rPr lang="ko-KR" altLang="en-US" b="1"/>
              <a:t>태그</a:t>
            </a:r>
            <a:r>
              <a:rPr lang="en-US" altLang="ko-KR" b="1"/>
              <a:t> – </a:t>
            </a:r>
            <a:r>
              <a:rPr lang="ko-KR" altLang="en-US" b="1"/>
              <a:t>제작자</a:t>
            </a:r>
            <a:r>
              <a:rPr lang="en-US" altLang="ko-KR" b="1"/>
              <a:t> </a:t>
            </a:r>
            <a:r>
              <a:rPr lang="ko-KR" altLang="en-US" b="1"/>
              <a:t>정보와 연락처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7A2E93-6C01-CD07-0250-4B96811DA60D}"/>
              </a:ext>
            </a:extLst>
          </p:cNvPr>
          <p:cNvSpPr/>
          <p:nvPr/>
        </p:nvSpPr>
        <p:spPr>
          <a:xfrm>
            <a:off x="559266" y="2580402"/>
            <a:ext cx="53120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사이트 제작자의 이름이나 제작자 의 웹 페이지 또는 피드백을 위한 연락처 정보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사이트와 관련된 우편 주소</a:t>
            </a:r>
            <a:br>
              <a:rPr lang="en-US" altLang="ko-KR" sz="1400"/>
            </a:br>
            <a:r>
              <a:rPr lang="en-US" altLang="ko-KR" sz="1400"/>
              <a:t>(</a:t>
            </a:r>
            <a:r>
              <a:rPr lang="ko-KR" altLang="en-US" sz="1400"/>
              <a:t>단순 우편 주소는 </a:t>
            </a:r>
            <a:r>
              <a:rPr lang="en-US" altLang="ko-KR" sz="1400"/>
              <a:t>&lt;p&gt; </a:t>
            </a:r>
            <a:r>
              <a:rPr lang="ko-KR" altLang="en-US" sz="1400"/>
              <a:t>태그 사용</a:t>
            </a:r>
            <a:r>
              <a:rPr lang="en-US" altLang="ko-KR" sz="1400"/>
              <a:t>)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5EFA46E-FC3A-D6AC-FF48-0EBE76FE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4006830"/>
            <a:ext cx="2821220" cy="2469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17E757-937B-3C21-57AF-6BAA1990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49" y="1951057"/>
            <a:ext cx="4201689" cy="1477943"/>
          </a:xfrm>
          <a:prstGeom prst="rect">
            <a:avLst/>
          </a:prstGeom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id="{FD8A4C77-F2EC-D038-2BE7-B5DC3EBD1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50" y="3753506"/>
            <a:ext cx="5163531" cy="183606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E62B80-CE2A-B19C-C5C6-D6636A355DF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840DEA-D47A-39F9-DDB4-815BAF14A2D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61EB3-255A-543E-E8F9-F181DC2B40F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1999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E3833-E29E-95C4-0149-051C2861444A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문서를 위한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69FFA1-D6AB-C2EF-B4DD-4D5B4959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8" y="2677285"/>
            <a:ext cx="3648861" cy="2457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B06F7-9521-688A-F3B9-B41CDE68DEFA}"/>
              </a:ext>
            </a:extLst>
          </p:cNvPr>
          <p:cNvSpPr txBox="1"/>
          <p:nvPr/>
        </p:nvSpPr>
        <p:spPr>
          <a:xfrm>
            <a:off x="620786" y="116607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&lt;div&gt; </a:t>
            </a:r>
            <a:r>
              <a:rPr lang="ko-KR" altLang="en-US" b="1"/>
              <a:t>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76A973-036C-7F11-5397-E157390F2F5B}"/>
              </a:ext>
            </a:extLst>
          </p:cNvPr>
          <p:cNvSpPr/>
          <p:nvPr/>
        </p:nvSpPr>
        <p:spPr>
          <a:xfrm>
            <a:off x="620785" y="1535402"/>
            <a:ext cx="76675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주로 콘텐츠를 묶어 시각적 효과를 적용할 때 즉 콘텐츠에 </a:t>
            </a:r>
            <a:r>
              <a:rPr lang="en-US" altLang="ko-KR" sz="1400"/>
              <a:t>CSS</a:t>
            </a:r>
            <a:r>
              <a:rPr lang="ko-KR" altLang="en-US" sz="1400"/>
              <a:t>를 적용할 때 사용</a:t>
            </a:r>
            <a:r>
              <a:rPr lang="en-US" altLang="ko-KR" sz="140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4147FA6-1465-67E2-2B93-304F1867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18" y="2239189"/>
            <a:ext cx="5198304" cy="421693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6BC9A1-7F58-2BE5-1522-274241E6D43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BADC95-F0EA-7876-05A0-5C48BBF2A00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C1BF3-C84B-AF00-EDA6-4B438A19C19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264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시멘틱</a:t>
            </a:r>
            <a:r>
              <a:rPr sz="5000" spc="-320" dirty="0">
                <a:solidFill>
                  <a:schemeClr val="bg1"/>
                </a:solidFill>
              </a:rPr>
              <a:t> </a:t>
            </a:r>
            <a:r>
              <a:rPr sz="5000" spc="-155" dirty="0">
                <a:solidFill>
                  <a:schemeClr val="bg1"/>
                </a:solidFill>
              </a:rPr>
              <a:t>태</a:t>
            </a:r>
            <a:r>
              <a:rPr lang="ko-KR" altLang="en-US" sz="5000" spc="-155" dirty="0">
                <a:solidFill>
                  <a:schemeClr val="bg1"/>
                </a:solidFill>
              </a:rPr>
              <a:t>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E3833-E29E-95C4-0149-051C2861444A}"/>
              </a:ext>
            </a:extLst>
          </p:cNvPr>
          <p:cNvSpPr txBox="1"/>
          <p:nvPr/>
        </p:nvSpPr>
        <p:spPr>
          <a:xfrm>
            <a:off x="306648" y="319086"/>
            <a:ext cx="73133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HTML5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시맨틱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웹 표준에 맞는 문서 만들기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AA4BE4-BBAF-79CD-62DE-76638A3D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2" y="2446518"/>
            <a:ext cx="4946551" cy="2855326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1D5239-6098-FF9A-7530-B7D7E617A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26" y="1954971"/>
            <a:ext cx="4380787" cy="351465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DD57038-711A-3BE7-65AB-4A77DCB0C28A}"/>
              </a:ext>
            </a:extLst>
          </p:cNvPr>
          <p:cNvSpPr/>
          <p:nvPr/>
        </p:nvSpPr>
        <p:spPr>
          <a:xfrm>
            <a:off x="5729681" y="3489820"/>
            <a:ext cx="1040235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A5F4D7-6425-E624-E9A4-02C4AF1E261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2CB433-9EAF-6F8B-85A1-760E66A06F0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12EBB-55B0-EF18-099D-B14D9DFBCB8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1931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E3833-E29E-95C4-0149-051C2861444A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IE8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 버전에서는 어떻게 하나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4C898-943B-D9E9-E410-5F55239F36E7}"/>
              </a:ext>
            </a:extLst>
          </p:cNvPr>
          <p:cNvSpPr txBox="1"/>
          <p:nvPr/>
        </p:nvSpPr>
        <p:spPr>
          <a:xfrm>
            <a:off x="620786" y="116607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새로운 시맨틱 태그 지원 상황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6FAE7-8B40-A10A-160F-F8FA2530AA8A}"/>
              </a:ext>
            </a:extLst>
          </p:cNvPr>
          <p:cNvSpPr/>
          <p:nvPr/>
        </p:nvSpPr>
        <p:spPr>
          <a:xfrm>
            <a:off x="620785" y="1535402"/>
            <a:ext cx="10217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HTML5</a:t>
            </a:r>
            <a:r>
              <a:rPr lang="ko-KR" altLang="en-US" sz="1200">
                <a:latin typeface="+mn-ea"/>
              </a:rPr>
              <a:t>의 새로운 시맨틱 태그는 대부분의 웹 브라우저에서는 사용할 수 있지만 </a:t>
            </a:r>
            <a:r>
              <a:rPr lang="en-US" altLang="ko-KR" sz="1200">
                <a:latin typeface="+mn-ea"/>
              </a:rPr>
              <a:t>IE8 </a:t>
            </a:r>
            <a:r>
              <a:rPr lang="ko-KR" altLang="en-US" sz="1200">
                <a:latin typeface="+mn-ea"/>
              </a:rPr>
              <a:t>이하에서는 지원하지 않음</a:t>
            </a:r>
            <a:endParaRPr lang="en-US" altLang="ko-KR" sz="105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70D06-0442-49A4-B9E2-E8665AF9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5" y="2609708"/>
            <a:ext cx="6830822" cy="240690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6B7FDB6-43F2-2EC4-52D4-077E462321BB}"/>
              </a:ext>
            </a:extLst>
          </p:cNvPr>
          <p:cNvGrpSpPr/>
          <p:nvPr/>
        </p:nvGrpSpPr>
        <p:grpSpPr>
          <a:xfrm>
            <a:off x="620785" y="2223647"/>
            <a:ext cx="8363824" cy="276999"/>
            <a:chOff x="620785" y="2223647"/>
            <a:chExt cx="8363824" cy="2769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71F113-904F-1F10-BCCD-C9836954D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567" b="14037"/>
            <a:stretch/>
          </p:blipFill>
          <p:spPr>
            <a:xfrm>
              <a:off x="620785" y="2274066"/>
              <a:ext cx="2164360" cy="20928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F969D8-AEB7-B026-5574-66531F600848}"/>
                </a:ext>
              </a:extLst>
            </p:cNvPr>
            <p:cNvSpPr/>
            <p:nvPr/>
          </p:nvSpPr>
          <p:spPr>
            <a:xfrm>
              <a:off x="2888609" y="2223647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  <a:latin typeface="TDc_SSiMyungJo_120_OTF"/>
                </a:rPr>
                <a:t>태그나 속성을 선택하면 그 항목을 모던 브라우저에서 얼마나 지원하는지 직접 확인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2618535-7381-4FDD-4D2A-B8BE69D8E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897" y="2661284"/>
            <a:ext cx="3214455" cy="209572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0406C1-B6F0-3E78-EF9D-F84ADE67436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4C2558-28C1-7576-C0C0-EF47D5AC08B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EAE43-0690-7A5D-1E7A-0A87CE64B6C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5753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C9ED6-862F-0CC8-96C8-DC3BBB33AE49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IE8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 버전에서는 어떻게 하나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9BE24-70D2-9BD9-9521-7C41BEB5AC7D}"/>
              </a:ext>
            </a:extLst>
          </p:cNvPr>
          <p:cNvSpPr txBox="1"/>
          <p:nvPr/>
        </p:nvSpPr>
        <p:spPr>
          <a:xfrm>
            <a:off x="620786" y="1166070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IE8 </a:t>
            </a:r>
            <a:r>
              <a:rPr lang="ko-KR" altLang="en-US" b="1"/>
              <a:t>이하에서 시맨틱 태그를 사용하려면 </a:t>
            </a:r>
            <a:r>
              <a:rPr lang="en-US" altLang="ko-KR" b="1"/>
              <a:t>– html5shiv</a:t>
            </a:r>
            <a:endParaRPr lang="ko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3DAD1E-962D-971A-32D9-E2ABFEABDFE7}"/>
              </a:ext>
            </a:extLst>
          </p:cNvPr>
          <p:cNvSpPr/>
          <p:nvPr/>
        </p:nvSpPr>
        <p:spPr>
          <a:xfrm>
            <a:off x="620785" y="1535402"/>
            <a:ext cx="10217791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latin typeface="+mn-ea"/>
                <a:hlinkClick r:id="rId2"/>
              </a:rPr>
              <a:t>https://github.com/aFarkas/html5shiv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에서</a:t>
            </a:r>
            <a:r>
              <a:rPr lang="en-US" altLang="ko-KR" sz="1200">
                <a:latin typeface="+mn-ea"/>
              </a:rPr>
              <a:t> js </a:t>
            </a:r>
            <a:r>
              <a:rPr lang="ko-KR" altLang="en-US" sz="1200">
                <a:latin typeface="+mn-ea"/>
              </a:rPr>
              <a:t>파일 다운로드</a:t>
            </a:r>
            <a:br>
              <a:rPr lang="en-US" altLang="ko-KR" sz="1200">
                <a:latin typeface="+mn-ea"/>
              </a:rPr>
            </a:br>
            <a:br>
              <a:rPr lang="en-US" altLang="ko-KR" sz="1200">
                <a:latin typeface="+mn-ea"/>
              </a:rPr>
            </a:br>
            <a:br>
              <a:rPr lang="en-US" altLang="ko-KR" sz="1200">
                <a:latin typeface="+mn-ea"/>
              </a:rPr>
            </a:br>
            <a:br>
              <a:rPr lang="en-US" altLang="ko-KR" sz="1200">
                <a:latin typeface="+mn-ea"/>
              </a:rPr>
            </a:br>
            <a:br>
              <a:rPr lang="en-US" altLang="ko-KR" sz="1200">
                <a:latin typeface="+mn-ea"/>
              </a:rPr>
            </a:br>
            <a:br>
              <a:rPr lang="en-US" altLang="ko-KR" sz="1200">
                <a:latin typeface="+mn-ea"/>
              </a:rPr>
            </a:b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latin typeface="+mn-ea"/>
              </a:rPr>
              <a:t>&lt;head&gt;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&lt;/head&gt; </a:t>
            </a:r>
            <a:r>
              <a:rPr lang="ko-KR" altLang="en-US" sz="1200">
                <a:latin typeface="+mn-ea"/>
              </a:rPr>
              <a:t>사이에 </a:t>
            </a:r>
            <a:r>
              <a:rPr lang="en-US" altLang="ko-KR" sz="1200">
                <a:latin typeface="+mn-ea"/>
              </a:rPr>
              <a:t>js </a:t>
            </a:r>
            <a:r>
              <a:rPr lang="ko-KR" altLang="en-US" sz="1200">
                <a:latin typeface="+mn-ea"/>
              </a:rPr>
              <a:t>파일 삽입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05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43BE3A-9D28-A0D6-5CB2-A9574D7E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09" y="1971711"/>
            <a:ext cx="7110325" cy="130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2C63D2-901C-98A1-DC52-BF754244E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65" y="3934437"/>
            <a:ext cx="3960515" cy="85235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B818AE0-6CB7-588B-3767-330A7CE7243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414A2-72C5-1F79-0779-2DCBD516163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0F66B-75BF-9A46-4E60-508345F4175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049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920708" y="1676614"/>
            <a:ext cx="582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4576B8"/>
                </a:solidFill>
              </a:rPr>
              <a:t>HTML5</a:t>
            </a:r>
            <a:r>
              <a:rPr lang="ko-KR" altLang="en-US" sz="2400" b="1" dirty="0">
                <a:solidFill>
                  <a:srgbClr val="4576B8"/>
                </a:solidFill>
              </a:rPr>
              <a:t> </a:t>
            </a:r>
            <a:r>
              <a:rPr lang="en-US" altLang="ko-KR" sz="2400" b="1" dirty="0">
                <a:solidFill>
                  <a:srgbClr val="4576B8"/>
                </a:solidFill>
              </a:rPr>
              <a:t>? HTML ?</a:t>
            </a:r>
            <a:endParaRPr lang="ko-KR" altLang="en-US" sz="2400" b="1" dirty="0">
              <a:solidFill>
                <a:srgbClr val="4576B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0708" y="2120650"/>
            <a:ext cx="69388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대부분의 웹 브라우저에서 </a:t>
            </a:r>
            <a:r>
              <a:rPr lang="en-US" altLang="ko-KR" dirty="0"/>
              <a:t>HTML5</a:t>
            </a:r>
            <a:r>
              <a:rPr lang="ko-KR" altLang="en-US" dirty="0"/>
              <a:t>를 지원하게 되면서 현재 </a:t>
            </a:r>
            <a:r>
              <a:rPr lang="en-US" altLang="ko-KR" dirty="0"/>
              <a:t>HTML5</a:t>
            </a:r>
            <a:r>
              <a:rPr lang="ko-KR" altLang="en-US" dirty="0"/>
              <a:t>의 </a:t>
            </a:r>
            <a:r>
              <a:rPr lang="ko-KR" altLang="en-US" b="1" dirty="0">
                <a:solidFill>
                  <a:srgbClr val="C00000"/>
                </a:solidFill>
              </a:rPr>
              <a:t>공식 명칭은 ‘</a:t>
            </a:r>
            <a:r>
              <a:rPr lang="en-US" altLang="ko-KR" b="1" dirty="0">
                <a:solidFill>
                  <a:srgbClr val="C00000"/>
                </a:solidFill>
              </a:rPr>
              <a:t>HTML’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0631" y="3332655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4576B8"/>
                </a:solidFill>
              </a:rPr>
              <a:t>HTML5.1 vs HTML5.2</a:t>
            </a:r>
            <a:endParaRPr lang="ko-KR" altLang="en-US" sz="2400" b="1" dirty="0">
              <a:solidFill>
                <a:srgbClr val="4576B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0631" y="3770262"/>
            <a:ext cx="794657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HTML5 </a:t>
            </a:r>
            <a:r>
              <a:rPr lang="ko-KR" altLang="en-US" sz="1600" dirty="0"/>
              <a:t>표준안부터는 웹 브라우저 업체들이 함께 참여하고 있기 때문에 표준안이 업그레이드될 때마다 웹 브라우저 업체에서 발 빠르게 수용하고 지원하며 살아있는 표준안이 되고 있다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100F-7397-607D-C9D2-A992D8E5DEA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0A953EA-5776-1B6C-6A27-8B1ED513463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C649E9-42F5-856D-92FD-8CF25C8F845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19426-3557-12E0-7A04-AFF40D0E7DD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  <p:pic>
        <p:nvPicPr>
          <p:cNvPr id="8194" name="Picture 2" descr="HTML5 - 위키백과, 우리 모두의 백과사전">
            <a:extLst>
              <a:ext uri="{FF2B5EF4-FFF2-40B4-BE49-F238E27FC236}">
                <a16:creationId xmlns:a16="http://schemas.microsoft.com/office/drawing/2014/main" id="{D34F2E8C-4F35-444D-B671-DE58F9F9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7" y="1830852"/>
            <a:ext cx="3967843" cy="396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4715E-4BC1-EABF-508D-00CC8A800841}"/>
              </a:ext>
            </a:extLst>
          </p:cNvPr>
          <p:cNvSpPr txBox="1"/>
          <p:nvPr/>
        </p:nvSpPr>
        <p:spPr>
          <a:xfrm>
            <a:off x="4054930" y="5120465"/>
            <a:ext cx="5148941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2019</a:t>
            </a:r>
            <a:r>
              <a:rPr lang="ko-KR" altLang="en-US" sz="1200" dirty="0"/>
              <a:t>년 </a:t>
            </a:r>
            <a:r>
              <a:rPr lang="en-US" altLang="ko-KR" sz="1200" dirty="0"/>
              <a:t>12</a:t>
            </a:r>
            <a:r>
              <a:rPr lang="ko-KR" altLang="en-US" sz="1200" dirty="0"/>
              <a:t>월 현재</a:t>
            </a:r>
            <a:r>
              <a:rPr lang="en-US" altLang="ko-KR" sz="1200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HTML 5.2</a:t>
            </a:r>
            <a:r>
              <a:rPr lang="ko-KR" altLang="en-US" sz="1200" dirty="0"/>
              <a:t>이 최신 표준안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3"/>
              </a:rPr>
              <a:t>https://html.spec.whatwg.org/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HTML </a:t>
            </a:r>
            <a:r>
              <a:rPr lang="ko-KR" altLang="en-US" sz="1200" dirty="0"/>
              <a:t>코드의 표준화는 계속 진행되어 </a:t>
            </a:r>
            <a:r>
              <a:rPr lang="en-US" altLang="ko-KR" sz="1200" dirty="0"/>
              <a:t>HTML 5.3 </a:t>
            </a:r>
            <a:r>
              <a:rPr lang="ko-KR" altLang="en-US" sz="1200" dirty="0"/>
              <a:t>개발 진행 중</a:t>
            </a:r>
            <a:r>
              <a:rPr lang="en-US" altLang="ko-KR" sz="1200" dirty="0"/>
              <a:t>.(</a:t>
            </a:r>
            <a:r>
              <a:rPr lang="en-US" altLang="ko-KR" sz="1200" dirty="0">
                <a:hlinkClick r:id="rId4"/>
              </a:rPr>
              <a:t>https://www.w3.org/TR/html53/</a:t>
            </a:r>
            <a:r>
              <a:rPr lang="en-US" altLang="ko-KR" sz="1200" dirty="0"/>
              <a:t>)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5EF2C40-3CE4-3AF5-E1CF-EFEECBF15873}"/>
              </a:ext>
            </a:extLst>
          </p:cNvPr>
          <p:cNvSpPr txBox="1"/>
          <p:nvPr/>
        </p:nvSpPr>
        <p:spPr>
          <a:xfrm>
            <a:off x="429513" y="1050203"/>
            <a:ext cx="207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 err="1">
                <a:solidFill>
                  <a:srgbClr val="4576B8"/>
                </a:solidFill>
                <a:latin typeface="한컴산뜻돋움"/>
                <a:cs typeface="한컴산뜻돋움"/>
              </a:rPr>
              <a:t>HTML</a:t>
            </a:r>
            <a:r>
              <a:rPr sz="2400" b="1" spc="-40" dirty="0" err="1">
                <a:solidFill>
                  <a:srgbClr val="4576B8"/>
                </a:solidFill>
                <a:latin typeface="나눔고딕 ExtraBold"/>
                <a:cs typeface="나눔고딕 ExtraBold"/>
              </a:rPr>
              <a:t>의</a:t>
            </a:r>
            <a:r>
              <a:rPr sz="2400" b="1" spc="-135" dirty="0">
                <a:solidFill>
                  <a:srgbClr val="4576B8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80" dirty="0">
                <a:solidFill>
                  <a:srgbClr val="4576B8"/>
                </a:solidFill>
                <a:latin typeface="나눔고딕 ExtraBold"/>
                <a:cs typeface="나눔고딕 ExtraBold"/>
              </a:rPr>
              <a:t>역사</a:t>
            </a:r>
            <a:endParaRPr sz="2400" dirty="0">
              <a:solidFill>
                <a:srgbClr val="4576B8"/>
              </a:solidFill>
              <a:latin typeface="나눔고딕 ExtraBold"/>
              <a:cs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126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문서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C43DA9-E22A-52A3-60AD-26FA6450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03" y="1520387"/>
            <a:ext cx="3139231" cy="19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C68F1F-8548-FD7A-EC71-EE1634CB5870}"/>
              </a:ext>
            </a:extLst>
          </p:cNvPr>
          <p:cNvSpPr/>
          <p:nvPr/>
        </p:nvSpPr>
        <p:spPr>
          <a:xfrm>
            <a:off x="6516503" y="3636374"/>
            <a:ext cx="538669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WHATWG</a:t>
            </a:r>
            <a:r>
              <a:rPr lang="ko-KR" altLang="en-US" sz="1400"/>
              <a:t>에서는 웹 문서의 레이아웃을 어느 정도 표준화할 수 있겠다고 생각하고</a:t>
            </a:r>
            <a:r>
              <a:rPr lang="en-US" altLang="ko-KR" sz="1400"/>
              <a:t>, </a:t>
            </a:r>
            <a:r>
              <a:rPr lang="ko-KR" altLang="en-US" sz="1400"/>
              <a:t>레이아웃을 만들 때 사용하는 주요 태그를 미리 약속해 놓고 해당 태그만 보면 어느 부분이 헤더이고 어느 부분이 실제 내용인지 쉽게 알 수 있도록 했다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olidFill>
                  <a:srgbClr val="C00000"/>
                </a:solidFill>
              </a:rPr>
              <a:t>표준화된 시맨틱 태그를 이용해 웹 문서를 작성하면 어떤 기기에서도 문서 구조를 정확히 이해할 수 있다</a:t>
            </a:r>
            <a:r>
              <a:rPr lang="en-US" altLang="ko-KR" sz="1400">
                <a:solidFill>
                  <a:srgbClr val="C00000"/>
                </a:solidFill>
              </a:rPr>
              <a:t>.</a:t>
            </a:r>
            <a:endParaRPr lang="ko-KR" altLang="en-US" sz="1400">
              <a:solidFill>
                <a:srgbClr val="C00000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7188F67-71A0-F4D3-2AF8-81E4E3921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" y="2362225"/>
            <a:ext cx="5083640" cy="35496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A56A1B-F4B2-D3A3-D5A7-381F2B9DD03B}"/>
              </a:ext>
            </a:extLst>
          </p:cNvPr>
          <p:cNvSpPr/>
          <p:nvPr/>
        </p:nvSpPr>
        <p:spPr>
          <a:xfrm>
            <a:off x="707500" y="1991565"/>
            <a:ext cx="4967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대부분의 웹 사이트는 디자인은 다르지만 구조는 크게 다르지 않음. 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D8C0ED4-3169-8B39-6BB8-666EB094D846}"/>
              </a:ext>
            </a:extLst>
          </p:cNvPr>
          <p:cNvSpPr/>
          <p:nvPr/>
        </p:nvSpPr>
        <p:spPr>
          <a:xfrm rot="3260483">
            <a:off x="5396219" y="2421045"/>
            <a:ext cx="740795" cy="1364148"/>
          </a:xfrm>
          <a:prstGeom prst="triangl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C2EB2-E417-0EC9-6C2D-5D014023598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EF9D12-EFA4-44AE-CC53-1085003F63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E763-4713-1E93-5486-1340E065F03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65" y="1962942"/>
            <a:ext cx="233172" cy="233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665" y="3003800"/>
            <a:ext cx="233172" cy="2331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65" y="4250001"/>
            <a:ext cx="233172" cy="2331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65" y="5218617"/>
            <a:ext cx="233172" cy="233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1B21C-70E6-41B8-51A0-2DC192EDA2F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과의 첫 만남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21A42-0C9C-7E5E-D5FF-0DD2428F08FB}"/>
              </a:ext>
            </a:extLst>
          </p:cNvPr>
          <p:cNvSpPr txBox="1"/>
          <p:nvPr/>
        </p:nvSpPr>
        <p:spPr>
          <a:xfrm>
            <a:off x="353786" y="9798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HTML5</a:t>
            </a:r>
            <a:r>
              <a:rPr lang="ko-KR" altLang="en-US"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의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특징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9F9CC-B04D-E5E2-E8C1-107C937DC0BB}"/>
              </a:ext>
            </a:extLst>
          </p:cNvPr>
          <p:cNvSpPr txBox="1"/>
          <p:nvPr/>
        </p:nvSpPr>
        <p:spPr>
          <a:xfrm>
            <a:off x="885009" y="1908155"/>
            <a:ext cx="9671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동영상이나 음악을 </a:t>
            </a:r>
            <a:r>
              <a:rPr lang="ko-KR" altLang="en-US" sz="2400" dirty="0" err="1"/>
              <a:t>재생시</a:t>
            </a:r>
            <a:r>
              <a:rPr lang="ko-KR" altLang="en-US" sz="2400" dirty="0"/>
              <a:t> 플러그인 불필요 자바스크립트, CSS, </a:t>
            </a:r>
            <a:r>
              <a:rPr lang="ko-KR" altLang="en-US" sz="2400" dirty="0" err="1"/>
              <a:t>HTML이</a:t>
            </a:r>
            <a:r>
              <a:rPr lang="ko-KR" altLang="en-US" sz="2400" dirty="0"/>
              <a:t> 하나로 통합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4355B-2E80-F0BD-A2DA-23CF05BA2AE1}"/>
              </a:ext>
            </a:extLst>
          </p:cNvPr>
          <p:cNvSpPr txBox="1"/>
          <p:nvPr/>
        </p:nvSpPr>
        <p:spPr>
          <a:xfrm>
            <a:off x="885009" y="2828835"/>
            <a:ext cx="9505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HTML5는 </a:t>
            </a:r>
            <a:r>
              <a:rPr lang="ko-KR" altLang="en-US" sz="2400" dirty="0" err="1"/>
              <a:t>SVG태그를</a:t>
            </a:r>
            <a:r>
              <a:rPr lang="ko-KR" altLang="en-US" sz="2400" dirty="0"/>
              <a:t> 이용한 2차원 벡터 그래픽과 자바스크립트 캔버스를 사용한 2차원 </a:t>
            </a:r>
            <a:r>
              <a:rPr lang="ko-KR" altLang="en-US" sz="2400" dirty="0" err="1"/>
              <a:t>래스터</a:t>
            </a:r>
            <a:r>
              <a:rPr lang="ko-KR" altLang="en-US" sz="2400" dirty="0"/>
              <a:t> 그래픽, CSS3과 자바스크립트 </a:t>
            </a:r>
            <a:r>
              <a:rPr lang="ko-KR" altLang="en-US" sz="2400" dirty="0" err="1"/>
              <a:t>WebGL을</a:t>
            </a:r>
            <a:r>
              <a:rPr lang="ko-KR" altLang="en-US" sz="2400" dirty="0"/>
              <a:t> 사용한 3차원 그래픽의 구현이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17DD7-94E4-3435-5FDC-93615EEEBEEA}"/>
              </a:ext>
            </a:extLst>
          </p:cNvPr>
          <p:cNvSpPr txBox="1"/>
          <p:nvPr/>
        </p:nvSpPr>
        <p:spPr>
          <a:xfrm>
            <a:off x="885009" y="4184371"/>
            <a:ext cx="9385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스마트폰의 배터리 잔량을 </a:t>
            </a:r>
            <a:r>
              <a:rPr lang="ko-KR" altLang="en-US" sz="2400" dirty="0" err="1"/>
              <a:t>확인시켜준다든지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GPS의</a:t>
            </a:r>
            <a:r>
              <a:rPr lang="ko-KR" altLang="en-US" sz="2400" dirty="0"/>
              <a:t> 확인 및 장치접근이 가능함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79D35-47F0-A881-FDA0-CF0694F5B464}"/>
              </a:ext>
            </a:extLst>
          </p:cNvPr>
          <p:cNvSpPr txBox="1"/>
          <p:nvPr/>
        </p:nvSpPr>
        <p:spPr>
          <a:xfrm>
            <a:off x="885009" y="51505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HTML5는 오프라인 상태에서도 작업가능</a:t>
            </a: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B2FA8734-BDEB-6D9E-9CDC-A340DAECF924}"/>
              </a:ext>
            </a:extLst>
          </p:cNvPr>
          <p:cNvSpPr txBox="1"/>
          <p:nvPr/>
        </p:nvSpPr>
        <p:spPr>
          <a:xfrm>
            <a:off x="757575" y="6243257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12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2800" dirty="0">
              <a:latin typeface="Arial Narrow"/>
              <a:cs typeface="Arial Narrow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E7E1A0-3AD8-BC7A-108F-152AA9CD7A4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CF3E3F-67C2-CB24-3E5E-D597D24AAD9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73227-BB45-29E4-3DBF-C4507DB468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A2671-9EA5-7D9D-CEA1-A023FE8A956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D347C-5C59-2B96-C816-A4A970C0571A}"/>
              </a:ext>
            </a:extLst>
          </p:cNvPr>
          <p:cNvSpPr txBox="1"/>
          <p:nvPr/>
        </p:nvSpPr>
        <p:spPr>
          <a:xfrm>
            <a:off x="348343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크로스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브라우징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0B627-BA8D-A6D6-CDB8-0458091D243E}"/>
              </a:ext>
            </a:extLst>
          </p:cNvPr>
          <p:cNvSpPr txBox="1"/>
          <p:nvPr/>
        </p:nvSpPr>
        <p:spPr>
          <a:xfrm>
            <a:off x="505118" y="1533832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크로스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브라우징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어느 브라우저의 어떤 버전으로 접속할지 알 수 없으므로 개발자는 웹 사이트를 다양한 브라우저와 버전에 대응할 수 있도록 제작해야  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D6CA1-A186-5312-35A5-68175BB47308}"/>
              </a:ext>
            </a:extLst>
          </p:cNvPr>
          <p:cNvSpPr txBox="1"/>
          <p:nvPr/>
        </p:nvSpPr>
        <p:spPr>
          <a:xfrm>
            <a:off x="505118" y="2477087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use(http://canIuse.com)</a:t>
            </a:r>
            <a:b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언어의 지원 여부를 브라우저 버전 별로 보여 주는 웹 사이트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5CA8D9-3C46-2CFB-7E2F-2574354FFD58}"/>
              </a:ext>
            </a:extLst>
          </p:cNvPr>
          <p:cNvGrpSpPr/>
          <p:nvPr/>
        </p:nvGrpSpPr>
        <p:grpSpPr>
          <a:xfrm>
            <a:off x="531479" y="3508773"/>
            <a:ext cx="8022926" cy="2795747"/>
            <a:chOff x="531479" y="3520341"/>
            <a:chExt cx="8022926" cy="279574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D4481E-98AD-813D-4745-D3CB678269F7}"/>
                </a:ext>
              </a:extLst>
            </p:cNvPr>
            <p:cNvGrpSpPr/>
            <p:nvPr/>
          </p:nvGrpSpPr>
          <p:grpSpPr>
            <a:xfrm>
              <a:off x="531479" y="3538629"/>
              <a:ext cx="4030333" cy="2766776"/>
              <a:chOff x="531479" y="3538629"/>
              <a:chExt cx="4030333" cy="276677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CA14D68-CB62-EE38-9B5A-B3E8B6D2B46C}"/>
                  </a:ext>
                </a:extLst>
              </p:cNvPr>
              <p:cNvGrpSpPr/>
              <p:nvPr/>
            </p:nvGrpSpPr>
            <p:grpSpPr>
              <a:xfrm>
                <a:off x="611188" y="3538629"/>
                <a:ext cx="3863166" cy="1358492"/>
                <a:chOff x="611188" y="3669595"/>
                <a:chExt cx="5185800" cy="182360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ECC309C-39D1-28D7-E8E8-56F832B6D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1188" y="3669595"/>
                  <a:ext cx="1728600" cy="1823600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EE94466D-4290-1936-12AF-65E5ACF69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39788" y="3669595"/>
                  <a:ext cx="1728600" cy="182360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6A31627B-77F7-8AF9-CE3D-05F3A6055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8388" y="3669595"/>
                  <a:ext cx="1728600" cy="18236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824E787-1693-7498-9B17-1E6F3FE207C2}"/>
                  </a:ext>
                </a:extLst>
              </p:cNvPr>
              <p:cNvGrpSpPr/>
              <p:nvPr/>
            </p:nvGrpSpPr>
            <p:grpSpPr>
              <a:xfrm>
                <a:off x="610110" y="4942131"/>
                <a:ext cx="3850673" cy="1363274"/>
                <a:chOff x="610110" y="4942131"/>
                <a:chExt cx="3850673" cy="136327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84BED663-2612-694D-4AA3-4AE2080CF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110" y="4942727"/>
                  <a:ext cx="1288800" cy="1359630"/>
                </a:xfrm>
                <a:prstGeom prst="rect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01E4DF8E-259F-2B99-D35A-8A0A1A868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8661" y="4942131"/>
                  <a:ext cx="1288800" cy="1359630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6C33FCE5-811E-4142-41E3-275FA2EF8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1983" y="4945775"/>
                  <a:ext cx="1288800" cy="1359630"/>
                </a:xfrm>
                <a:prstGeom prst="rect">
                  <a:avLst/>
                </a:prstGeom>
              </p:spPr>
            </p:pic>
          </p:grp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84A7755-C7D6-F950-5D36-054F6A62C3AA}"/>
                  </a:ext>
                </a:extLst>
              </p:cNvPr>
              <p:cNvSpPr/>
              <p:nvPr/>
            </p:nvSpPr>
            <p:spPr>
              <a:xfrm>
                <a:off x="531479" y="4858082"/>
                <a:ext cx="4030333" cy="150201"/>
              </a:xfrm>
              <a:custGeom>
                <a:avLst/>
                <a:gdLst>
                  <a:gd name="connsiteX0" fmla="*/ 4806460 w 5221317"/>
                  <a:gd name="connsiteY0" fmla="*/ 470 h 150201"/>
                  <a:gd name="connsiteX1" fmla="*/ 4984256 w 5221317"/>
                  <a:gd name="connsiteY1" fmla="*/ 18239 h 150201"/>
                  <a:gd name="connsiteX2" fmla="*/ 5221317 w 5221317"/>
                  <a:gd name="connsiteY2" fmla="*/ 18239 h 150201"/>
                  <a:gd name="connsiteX3" fmla="*/ 5221317 w 5221317"/>
                  <a:gd name="connsiteY3" fmla="*/ 131963 h 150201"/>
                  <a:gd name="connsiteX4" fmla="*/ 4984256 w 5221317"/>
                  <a:gd name="connsiteY4" fmla="*/ 131963 h 150201"/>
                  <a:gd name="connsiteX5" fmla="*/ 4747194 w 5221317"/>
                  <a:gd name="connsiteY5" fmla="*/ 131963 h 150201"/>
                  <a:gd name="connsiteX6" fmla="*/ 4747194 w 5221317"/>
                  <a:gd name="connsiteY6" fmla="*/ 18239 h 150201"/>
                  <a:gd name="connsiteX7" fmla="*/ 4806460 w 5221317"/>
                  <a:gd name="connsiteY7" fmla="*/ 470 h 150201"/>
                  <a:gd name="connsiteX8" fmla="*/ 3857834 w 5221317"/>
                  <a:gd name="connsiteY8" fmla="*/ 470 h 150201"/>
                  <a:gd name="connsiteX9" fmla="*/ 4035631 w 5221317"/>
                  <a:gd name="connsiteY9" fmla="*/ 18239 h 150201"/>
                  <a:gd name="connsiteX10" fmla="*/ 4272692 w 5221317"/>
                  <a:gd name="connsiteY10" fmla="*/ 18239 h 150201"/>
                  <a:gd name="connsiteX11" fmla="*/ 4509754 w 5221317"/>
                  <a:gd name="connsiteY11" fmla="*/ 18239 h 150201"/>
                  <a:gd name="connsiteX12" fmla="*/ 4746815 w 5221317"/>
                  <a:gd name="connsiteY12" fmla="*/ 18239 h 150201"/>
                  <a:gd name="connsiteX13" fmla="*/ 4746815 w 5221317"/>
                  <a:gd name="connsiteY13" fmla="*/ 131963 h 150201"/>
                  <a:gd name="connsiteX14" fmla="*/ 4509754 w 5221317"/>
                  <a:gd name="connsiteY14" fmla="*/ 131963 h 150201"/>
                  <a:gd name="connsiteX15" fmla="*/ 4272692 w 5221317"/>
                  <a:gd name="connsiteY15" fmla="*/ 131963 h 150201"/>
                  <a:gd name="connsiteX16" fmla="*/ 4035631 w 5221317"/>
                  <a:gd name="connsiteY16" fmla="*/ 131963 h 150201"/>
                  <a:gd name="connsiteX17" fmla="*/ 3798569 w 5221317"/>
                  <a:gd name="connsiteY17" fmla="*/ 131963 h 150201"/>
                  <a:gd name="connsiteX18" fmla="*/ 3798569 w 5221317"/>
                  <a:gd name="connsiteY18" fmla="*/ 18239 h 150201"/>
                  <a:gd name="connsiteX19" fmla="*/ 3857834 w 5221317"/>
                  <a:gd name="connsiteY19" fmla="*/ 470 h 150201"/>
                  <a:gd name="connsiteX20" fmla="*/ 1956644 w 5221317"/>
                  <a:gd name="connsiteY20" fmla="*/ 470 h 150201"/>
                  <a:gd name="connsiteX21" fmla="*/ 2134441 w 5221317"/>
                  <a:gd name="connsiteY21" fmla="*/ 18239 h 150201"/>
                  <a:gd name="connsiteX22" fmla="*/ 2371502 w 5221317"/>
                  <a:gd name="connsiteY22" fmla="*/ 18239 h 150201"/>
                  <a:gd name="connsiteX23" fmla="*/ 2608564 w 5221317"/>
                  <a:gd name="connsiteY23" fmla="*/ 18239 h 150201"/>
                  <a:gd name="connsiteX24" fmla="*/ 2845625 w 5221317"/>
                  <a:gd name="connsiteY24" fmla="*/ 18239 h 150201"/>
                  <a:gd name="connsiteX25" fmla="*/ 2845625 w 5221317"/>
                  <a:gd name="connsiteY25" fmla="*/ 131963 h 150201"/>
                  <a:gd name="connsiteX26" fmla="*/ 2608564 w 5221317"/>
                  <a:gd name="connsiteY26" fmla="*/ 131963 h 150201"/>
                  <a:gd name="connsiteX27" fmla="*/ 2371502 w 5221317"/>
                  <a:gd name="connsiteY27" fmla="*/ 131963 h 150201"/>
                  <a:gd name="connsiteX28" fmla="*/ 2134441 w 5221317"/>
                  <a:gd name="connsiteY28" fmla="*/ 131963 h 150201"/>
                  <a:gd name="connsiteX29" fmla="*/ 1897379 w 5221317"/>
                  <a:gd name="connsiteY29" fmla="*/ 131963 h 150201"/>
                  <a:gd name="connsiteX30" fmla="*/ 1897379 w 5221317"/>
                  <a:gd name="connsiteY30" fmla="*/ 18239 h 150201"/>
                  <a:gd name="connsiteX31" fmla="*/ 1956644 w 5221317"/>
                  <a:gd name="connsiteY31" fmla="*/ 470 h 150201"/>
                  <a:gd name="connsiteX32" fmla="*/ 3134923 w 5221317"/>
                  <a:gd name="connsiteY32" fmla="*/ 19 h 150201"/>
                  <a:gd name="connsiteX33" fmla="*/ 3290494 w 5221317"/>
                  <a:gd name="connsiteY33" fmla="*/ 33787 h 150201"/>
                  <a:gd name="connsiteX34" fmla="*/ 3320126 w 5221317"/>
                  <a:gd name="connsiteY34" fmla="*/ 18240 h 150201"/>
                  <a:gd name="connsiteX35" fmla="*/ 3320126 w 5221317"/>
                  <a:gd name="connsiteY35" fmla="*/ 18239 h 150201"/>
                  <a:gd name="connsiteX36" fmla="*/ 3557188 w 5221317"/>
                  <a:gd name="connsiteY36" fmla="*/ 18239 h 150201"/>
                  <a:gd name="connsiteX37" fmla="*/ 3794249 w 5221317"/>
                  <a:gd name="connsiteY37" fmla="*/ 18239 h 150201"/>
                  <a:gd name="connsiteX38" fmla="*/ 3794249 w 5221317"/>
                  <a:gd name="connsiteY38" fmla="*/ 131963 h 150201"/>
                  <a:gd name="connsiteX39" fmla="*/ 3557188 w 5221317"/>
                  <a:gd name="connsiteY39" fmla="*/ 131963 h 150201"/>
                  <a:gd name="connsiteX40" fmla="*/ 3349759 w 5221317"/>
                  <a:gd name="connsiteY40" fmla="*/ 116415 h 150201"/>
                  <a:gd name="connsiteX41" fmla="*/ 3320127 w 5221317"/>
                  <a:gd name="connsiteY41" fmla="*/ 131963 h 150201"/>
                  <a:gd name="connsiteX42" fmla="*/ 3320127 w 5221317"/>
                  <a:gd name="connsiteY42" fmla="*/ 131963 h 150201"/>
                  <a:gd name="connsiteX43" fmla="*/ 3083066 w 5221317"/>
                  <a:gd name="connsiteY43" fmla="*/ 131963 h 150201"/>
                  <a:gd name="connsiteX44" fmla="*/ 2846004 w 5221317"/>
                  <a:gd name="connsiteY44" fmla="*/ 131963 h 150201"/>
                  <a:gd name="connsiteX45" fmla="*/ 2846004 w 5221317"/>
                  <a:gd name="connsiteY45" fmla="*/ 18239 h 150201"/>
                  <a:gd name="connsiteX46" fmla="*/ 2905269 w 5221317"/>
                  <a:gd name="connsiteY46" fmla="*/ 470 h 150201"/>
                  <a:gd name="connsiteX47" fmla="*/ 3083066 w 5221317"/>
                  <a:gd name="connsiteY47" fmla="*/ 18239 h 150201"/>
                  <a:gd name="connsiteX48" fmla="*/ 3134923 w 5221317"/>
                  <a:gd name="connsiteY48" fmla="*/ 19 h 150201"/>
                  <a:gd name="connsiteX49" fmla="*/ 1237544 w 5221317"/>
                  <a:gd name="connsiteY49" fmla="*/ 19 h 150201"/>
                  <a:gd name="connsiteX50" fmla="*/ 1393115 w 5221317"/>
                  <a:gd name="connsiteY50" fmla="*/ 33787 h 150201"/>
                  <a:gd name="connsiteX51" fmla="*/ 1422747 w 5221317"/>
                  <a:gd name="connsiteY51" fmla="*/ 18240 h 150201"/>
                  <a:gd name="connsiteX52" fmla="*/ 1422747 w 5221317"/>
                  <a:gd name="connsiteY52" fmla="*/ 18239 h 150201"/>
                  <a:gd name="connsiteX53" fmla="*/ 1659808 w 5221317"/>
                  <a:gd name="connsiteY53" fmla="*/ 18239 h 150201"/>
                  <a:gd name="connsiteX54" fmla="*/ 1896869 w 5221317"/>
                  <a:gd name="connsiteY54" fmla="*/ 18239 h 150201"/>
                  <a:gd name="connsiteX55" fmla="*/ 1896869 w 5221317"/>
                  <a:gd name="connsiteY55" fmla="*/ 131963 h 150201"/>
                  <a:gd name="connsiteX56" fmla="*/ 1659808 w 5221317"/>
                  <a:gd name="connsiteY56" fmla="*/ 131963 h 150201"/>
                  <a:gd name="connsiteX57" fmla="*/ 1452380 w 5221317"/>
                  <a:gd name="connsiteY57" fmla="*/ 116415 h 150201"/>
                  <a:gd name="connsiteX58" fmla="*/ 1422748 w 5221317"/>
                  <a:gd name="connsiteY58" fmla="*/ 131963 h 150201"/>
                  <a:gd name="connsiteX59" fmla="*/ 1422748 w 5221317"/>
                  <a:gd name="connsiteY59" fmla="*/ 131963 h 150201"/>
                  <a:gd name="connsiteX60" fmla="*/ 1185687 w 5221317"/>
                  <a:gd name="connsiteY60" fmla="*/ 131963 h 150201"/>
                  <a:gd name="connsiteX61" fmla="*/ 948625 w 5221317"/>
                  <a:gd name="connsiteY61" fmla="*/ 131963 h 150201"/>
                  <a:gd name="connsiteX62" fmla="*/ 948625 w 5221317"/>
                  <a:gd name="connsiteY62" fmla="*/ 18239 h 150201"/>
                  <a:gd name="connsiteX63" fmla="*/ 1007890 w 5221317"/>
                  <a:gd name="connsiteY63" fmla="*/ 470 h 150201"/>
                  <a:gd name="connsiteX64" fmla="*/ 1185687 w 5221317"/>
                  <a:gd name="connsiteY64" fmla="*/ 18239 h 150201"/>
                  <a:gd name="connsiteX65" fmla="*/ 1237544 w 5221317"/>
                  <a:gd name="connsiteY65" fmla="*/ 19 h 150201"/>
                  <a:gd name="connsiteX66" fmla="*/ 288919 w 5221317"/>
                  <a:gd name="connsiteY66" fmla="*/ 19 h 150201"/>
                  <a:gd name="connsiteX67" fmla="*/ 444490 w 5221317"/>
                  <a:gd name="connsiteY67" fmla="*/ 33787 h 150201"/>
                  <a:gd name="connsiteX68" fmla="*/ 474123 w 5221317"/>
                  <a:gd name="connsiteY68" fmla="*/ 18239 h 150201"/>
                  <a:gd name="connsiteX69" fmla="*/ 711185 w 5221317"/>
                  <a:gd name="connsiteY69" fmla="*/ 18239 h 150201"/>
                  <a:gd name="connsiteX70" fmla="*/ 948246 w 5221317"/>
                  <a:gd name="connsiteY70" fmla="*/ 18239 h 150201"/>
                  <a:gd name="connsiteX71" fmla="*/ 948246 w 5221317"/>
                  <a:gd name="connsiteY71" fmla="*/ 131963 h 150201"/>
                  <a:gd name="connsiteX72" fmla="*/ 711185 w 5221317"/>
                  <a:gd name="connsiteY72" fmla="*/ 131963 h 150201"/>
                  <a:gd name="connsiteX73" fmla="*/ 503755 w 5221317"/>
                  <a:gd name="connsiteY73" fmla="*/ 116415 h 150201"/>
                  <a:gd name="connsiteX74" fmla="*/ 474123 w 5221317"/>
                  <a:gd name="connsiteY74" fmla="*/ 131963 h 150201"/>
                  <a:gd name="connsiteX75" fmla="*/ 237062 w 5221317"/>
                  <a:gd name="connsiteY75" fmla="*/ 131963 h 150201"/>
                  <a:gd name="connsiteX76" fmla="*/ 0 w 5221317"/>
                  <a:gd name="connsiteY76" fmla="*/ 131963 h 150201"/>
                  <a:gd name="connsiteX77" fmla="*/ 0 w 5221317"/>
                  <a:gd name="connsiteY77" fmla="*/ 18239 h 150201"/>
                  <a:gd name="connsiteX78" fmla="*/ 59265 w 5221317"/>
                  <a:gd name="connsiteY78" fmla="*/ 470 h 150201"/>
                  <a:gd name="connsiteX79" fmla="*/ 237062 w 5221317"/>
                  <a:gd name="connsiteY79" fmla="*/ 18239 h 150201"/>
                  <a:gd name="connsiteX80" fmla="*/ 288919 w 5221317"/>
                  <a:gd name="connsiteY80" fmla="*/ 19 h 150201"/>
                  <a:gd name="connsiteX0" fmla="*/ 4806460 w 5221317"/>
                  <a:gd name="connsiteY0" fmla="*/ 470 h 150201"/>
                  <a:gd name="connsiteX1" fmla="*/ 4984256 w 5221317"/>
                  <a:gd name="connsiteY1" fmla="*/ 18239 h 150201"/>
                  <a:gd name="connsiteX2" fmla="*/ 5221317 w 5221317"/>
                  <a:gd name="connsiteY2" fmla="*/ 131963 h 150201"/>
                  <a:gd name="connsiteX3" fmla="*/ 4984256 w 5221317"/>
                  <a:gd name="connsiteY3" fmla="*/ 131963 h 150201"/>
                  <a:gd name="connsiteX4" fmla="*/ 4747194 w 5221317"/>
                  <a:gd name="connsiteY4" fmla="*/ 131963 h 150201"/>
                  <a:gd name="connsiteX5" fmla="*/ 4747194 w 5221317"/>
                  <a:gd name="connsiteY5" fmla="*/ 18239 h 150201"/>
                  <a:gd name="connsiteX6" fmla="*/ 4806460 w 5221317"/>
                  <a:gd name="connsiteY6" fmla="*/ 470 h 150201"/>
                  <a:gd name="connsiteX7" fmla="*/ 3857834 w 5221317"/>
                  <a:gd name="connsiteY7" fmla="*/ 470 h 150201"/>
                  <a:gd name="connsiteX8" fmla="*/ 4035631 w 5221317"/>
                  <a:gd name="connsiteY8" fmla="*/ 18239 h 150201"/>
                  <a:gd name="connsiteX9" fmla="*/ 4272692 w 5221317"/>
                  <a:gd name="connsiteY9" fmla="*/ 18239 h 150201"/>
                  <a:gd name="connsiteX10" fmla="*/ 4509754 w 5221317"/>
                  <a:gd name="connsiteY10" fmla="*/ 18239 h 150201"/>
                  <a:gd name="connsiteX11" fmla="*/ 4746815 w 5221317"/>
                  <a:gd name="connsiteY11" fmla="*/ 18239 h 150201"/>
                  <a:gd name="connsiteX12" fmla="*/ 4746815 w 5221317"/>
                  <a:gd name="connsiteY12" fmla="*/ 131963 h 150201"/>
                  <a:gd name="connsiteX13" fmla="*/ 4509754 w 5221317"/>
                  <a:gd name="connsiteY13" fmla="*/ 131963 h 150201"/>
                  <a:gd name="connsiteX14" fmla="*/ 4272692 w 5221317"/>
                  <a:gd name="connsiteY14" fmla="*/ 131963 h 150201"/>
                  <a:gd name="connsiteX15" fmla="*/ 4035631 w 5221317"/>
                  <a:gd name="connsiteY15" fmla="*/ 131963 h 150201"/>
                  <a:gd name="connsiteX16" fmla="*/ 3798569 w 5221317"/>
                  <a:gd name="connsiteY16" fmla="*/ 131963 h 150201"/>
                  <a:gd name="connsiteX17" fmla="*/ 3798569 w 5221317"/>
                  <a:gd name="connsiteY17" fmla="*/ 18239 h 150201"/>
                  <a:gd name="connsiteX18" fmla="*/ 3857834 w 5221317"/>
                  <a:gd name="connsiteY18" fmla="*/ 470 h 150201"/>
                  <a:gd name="connsiteX19" fmla="*/ 1956644 w 5221317"/>
                  <a:gd name="connsiteY19" fmla="*/ 470 h 150201"/>
                  <a:gd name="connsiteX20" fmla="*/ 2134441 w 5221317"/>
                  <a:gd name="connsiteY20" fmla="*/ 18239 h 150201"/>
                  <a:gd name="connsiteX21" fmla="*/ 2371502 w 5221317"/>
                  <a:gd name="connsiteY21" fmla="*/ 18239 h 150201"/>
                  <a:gd name="connsiteX22" fmla="*/ 2608564 w 5221317"/>
                  <a:gd name="connsiteY22" fmla="*/ 18239 h 150201"/>
                  <a:gd name="connsiteX23" fmla="*/ 2845625 w 5221317"/>
                  <a:gd name="connsiteY23" fmla="*/ 18239 h 150201"/>
                  <a:gd name="connsiteX24" fmla="*/ 2845625 w 5221317"/>
                  <a:gd name="connsiteY24" fmla="*/ 131963 h 150201"/>
                  <a:gd name="connsiteX25" fmla="*/ 2608564 w 5221317"/>
                  <a:gd name="connsiteY25" fmla="*/ 131963 h 150201"/>
                  <a:gd name="connsiteX26" fmla="*/ 2371502 w 5221317"/>
                  <a:gd name="connsiteY26" fmla="*/ 131963 h 150201"/>
                  <a:gd name="connsiteX27" fmla="*/ 2134441 w 5221317"/>
                  <a:gd name="connsiteY27" fmla="*/ 131963 h 150201"/>
                  <a:gd name="connsiteX28" fmla="*/ 1897379 w 5221317"/>
                  <a:gd name="connsiteY28" fmla="*/ 131963 h 150201"/>
                  <a:gd name="connsiteX29" fmla="*/ 1897379 w 5221317"/>
                  <a:gd name="connsiteY29" fmla="*/ 18239 h 150201"/>
                  <a:gd name="connsiteX30" fmla="*/ 1956644 w 5221317"/>
                  <a:gd name="connsiteY30" fmla="*/ 470 h 150201"/>
                  <a:gd name="connsiteX31" fmla="*/ 3134923 w 5221317"/>
                  <a:gd name="connsiteY31" fmla="*/ 19 h 150201"/>
                  <a:gd name="connsiteX32" fmla="*/ 3290494 w 5221317"/>
                  <a:gd name="connsiteY32" fmla="*/ 33787 h 150201"/>
                  <a:gd name="connsiteX33" fmla="*/ 3320126 w 5221317"/>
                  <a:gd name="connsiteY33" fmla="*/ 18240 h 150201"/>
                  <a:gd name="connsiteX34" fmla="*/ 3320126 w 5221317"/>
                  <a:gd name="connsiteY34" fmla="*/ 18239 h 150201"/>
                  <a:gd name="connsiteX35" fmla="*/ 3557188 w 5221317"/>
                  <a:gd name="connsiteY35" fmla="*/ 18239 h 150201"/>
                  <a:gd name="connsiteX36" fmla="*/ 3794249 w 5221317"/>
                  <a:gd name="connsiteY36" fmla="*/ 18239 h 150201"/>
                  <a:gd name="connsiteX37" fmla="*/ 3794249 w 5221317"/>
                  <a:gd name="connsiteY37" fmla="*/ 131963 h 150201"/>
                  <a:gd name="connsiteX38" fmla="*/ 3557188 w 5221317"/>
                  <a:gd name="connsiteY38" fmla="*/ 131963 h 150201"/>
                  <a:gd name="connsiteX39" fmla="*/ 3349759 w 5221317"/>
                  <a:gd name="connsiteY39" fmla="*/ 116415 h 150201"/>
                  <a:gd name="connsiteX40" fmla="*/ 3320127 w 5221317"/>
                  <a:gd name="connsiteY40" fmla="*/ 131963 h 150201"/>
                  <a:gd name="connsiteX41" fmla="*/ 3320127 w 5221317"/>
                  <a:gd name="connsiteY41" fmla="*/ 131963 h 150201"/>
                  <a:gd name="connsiteX42" fmla="*/ 3083066 w 5221317"/>
                  <a:gd name="connsiteY42" fmla="*/ 131963 h 150201"/>
                  <a:gd name="connsiteX43" fmla="*/ 2846004 w 5221317"/>
                  <a:gd name="connsiteY43" fmla="*/ 131963 h 150201"/>
                  <a:gd name="connsiteX44" fmla="*/ 2846004 w 5221317"/>
                  <a:gd name="connsiteY44" fmla="*/ 18239 h 150201"/>
                  <a:gd name="connsiteX45" fmla="*/ 2905269 w 5221317"/>
                  <a:gd name="connsiteY45" fmla="*/ 470 h 150201"/>
                  <a:gd name="connsiteX46" fmla="*/ 3083066 w 5221317"/>
                  <a:gd name="connsiteY46" fmla="*/ 18239 h 150201"/>
                  <a:gd name="connsiteX47" fmla="*/ 3134923 w 5221317"/>
                  <a:gd name="connsiteY47" fmla="*/ 19 h 150201"/>
                  <a:gd name="connsiteX48" fmla="*/ 1237544 w 5221317"/>
                  <a:gd name="connsiteY48" fmla="*/ 19 h 150201"/>
                  <a:gd name="connsiteX49" fmla="*/ 1393115 w 5221317"/>
                  <a:gd name="connsiteY49" fmla="*/ 33787 h 150201"/>
                  <a:gd name="connsiteX50" fmla="*/ 1422747 w 5221317"/>
                  <a:gd name="connsiteY50" fmla="*/ 18240 h 150201"/>
                  <a:gd name="connsiteX51" fmla="*/ 1422747 w 5221317"/>
                  <a:gd name="connsiteY51" fmla="*/ 18239 h 150201"/>
                  <a:gd name="connsiteX52" fmla="*/ 1659808 w 5221317"/>
                  <a:gd name="connsiteY52" fmla="*/ 18239 h 150201"/>
                  <a:gd name="connsiteX53" fmla="*/ 1896869 w 5221317"/>
                  <a:gd name="connsiteY53" fmla="*/ 18239 h 150201"/>
                  <a:gd name="connsiteX54" fmla="*/ 1896869 w 5221317"/>
                  <a:gd name="connsiteY54" fmla="*/ 131963 h 150201"/>
                  <a:gd name="connsiteX55" fmla="*/ 1659808 w 5221317"/>
                  <a:gd name="connsiteY55" fmla="*/ 131963 h 150201"/>
                  <a:gd name="connsiteX56" fmla="*/ 1452380 w 5221317"/>
                  <a:gd name="connsiteY56" fmla="*/ 116415 h 150201"/>
                  <a:gd name="connsiteX57" fmla="*/ 1422748 w 5221317"/>
                  <a:gd name="connsiteY57" fmla="*/ 131963 h 150201"/>
                  <a:gd name="connsiteX58" fmla="*/ 1422748 w 5221317"/>
                  <a:gd name="connsiteY58" fmla="*/ 131963 h 150201"/>
                  <a:gd name="connsiteX59" fmla="*/ 1185687 w 5221317"/>
                  <a:gd name="connsiteY59" fmla="*/ 131963 h 150201"/>
                  <a:gd name="connsiteX60" fmla="*/ 948625 w 5221317"/>
                  <a:gd name="connsiteY60" fmla="*/ 131963 h 150201"/>
                  <a:gd name="connsiteX61" fmla="*/ 948625 w 5221317"/>
                  <a:gd name="connsiteY61" fmla="*/ 18239 h 150201"/>
                  <a:gd name="connsiteX62" fmla="*/ 1007890 w 5221317"/>
                  <a:gd name="connsiteY62" fmla="*/ 470 h 150201"/>
                  <a:gd name="connsiteX63" fmla="*/ 1185687 w 5221317"/>
                  <a:gd name="connsiteY63" fmla="*/ 18239 h 150201"/>
                  <a:gd name="connsiteX64" fmla="*/ 1237544 w 5221317"/>
                  <a:gd name="connsiteY64" fmla="*/ 19 h 150201"/>
                  <a:gd name="connsiteX65" fmla="*/ 288919 w 5221317"/>
                  <a:gd name="connsiteY65" fmla="*/ 19 h 150201"/>
                  <a:gd name="connsiteX66" fmla="*/ 444490 w 5221317"/>
                  <a:gd name="connsiteY66" fmla="*/ 33787 h 150201"/>
                  <a:gd name="connsiteX67" fmla="*/ 474123 w 5221317"/>
                  <a:gd name="connsiteY67" fmla="*/ 18239 h 150201"/>
                  <a:gd name="connsiteX68" fmla="*/ 711185 w 5221317"/>
                  <a:gd name="connsiteY68" fmla="*/ 18239 h 150201"/>
                  <a:gd name="connsiteX69" fmla="*/ 948246 w 5221317"/>
                  <a:gd name="connsiteY69" fmla="*/ 18239 h 150201"/>
                  <a:gd name="connsiteX70" fmla="*/ 948246 w 5221317"/>
                  <a:gd name="connsiteY70" fmla="*/ 131963 h 150201"/>
                  <a:gd name="connsiteX71" fmla="*/ 711185 w 5221317"/>
                  <a:gd name="connsiteY71" fmla="*/ 131963 h 150201"/>
                  <a:gd name="connsiteX72" fmla="*/ 503755 w 5221317"/>
                  <a:gd name="connsiteY72" fmla="*/ 116415 h 150201"/>
                  <a:gd name="connsiteX73" fmla="*/ 474123 w 5221317"/>
                  <a:gd name="connsiteY73" fmla="*/ 131963 h 150201"/>
                  <a:gd name="connsiteX74" fmla="*/ 237062 w 5221317"/>
                  <a:gd name="connsiteY74" fmla="*/ 131963 h 150201"/>
                  <a:gd name="connsiteX75" fmla="*/ 0 w 5221317"/>
                  <a:gd name="connsiteY75" fmla="*/ 131963 h 150201"/>
                  <a:gd name="connsiteX76" fmla="*/ 0 w 5221317"/>
                  <a:gd name="connsiteY76" fmla="*/ 18239 h 150201"/>
                  <a:gd name="connsiteX77" fmla="*/ 59265 w 5221317"/>
                  <a:gd name="connsiteY77" fmla="*/ 470 h 150201"/>
                  <a:gd name="connsiteX78" fmla="*/ 237062 w 5221317"/>
                  <a:gd name="connsiteY78" fmla="*/ 18239 h 150201"/>
                  <a:gd name="connsiteX79" fmla="*/ 288919 w 5221317"/>
                  <a:gd name="connsiteY79" fmla="*/ 19 h 150201"/>
                  <a:gd name="connsiteX0" fmla="*/ 4806460 w 5010315"/>
                  <a:gd name="connsiteY0" fmla="*/ 470 h 150201"/>
                  <a:gd name="connsiteX1" fmla="*/ 4984256 w 5010315"/>
                  <a:gd name="connsiteY1" fmla="*/ 18239 h 150201"/>
                  <a:gd name="connsiteX2" fmla="*/ 4984256 w 5010315"/>
                  <a:gd name="connsiteY2" fmla="*/ 131963 h 150201"/>
                  <a:gd name="connsiteX3" fmla="*/ 4747194 w 5010315"/>
                  <a:gd name="connsiteY3" fmla="*/ 131963 h 150201"/>
                  <a:gd name="connsiteX4" fmla="*/ 4747194 w 5010315"/>
                  <a:gd name="connsiteY4" fmla="*/ 18239 h 150201"/>
                  <a:gd name="connsiteX5" fmla="*/ 4806460 w 5010315"/>
                  <a:gd name="connsiteY5" fmla="*/ 470 h 150201"/>
                  <a:gd name="connsiteX6" fmla="*/ 3857834 w 5010315"/>
                  <a:gd name="connsiteY6" fmla="*/ 470 h 150201"/>
                  <a:gd name="connsiteX7" fmla="*/ 4035631 w 5010315"/>
                  <a:gd name="connsiteY7" fmla="*/ 18239 h 150201"/>
                  <a:gd name="connsiteX8" fmla="*/ 4272692 w 5010315"/>
                  <a:gd name="connsiteY8" fmla="*/ 18239 h 150201"/>
                  <a:gd name="connsiteX9" fmla="*/ 4509754 w 5010315"/>
                  <a:gd name="connsiteY9" fmla="*/ 18239 h 150201"/>
                  <a:gd name="connsiteX10" fmla="*/ 4746815 w 5010315"/>
                  <a:gd name="connsiteY10" fmla="*/ 18239 h 150201"/>
                  <a:gd name="connsiteX11" fmla="*/ 4746815 w 5010315"/>
                  <a:gd name="connsiteY11" fmla="*/ 131963 h 150201"/>
                  <a:gd name="connsiteX12" fmla="*/ 4509754 w 5010315"/>
                  <a:gd name="connsiteY12" fmla="*/ 131963 h 150201"/>
                  <a:gd name="connsiteX13" fmla="*/ 4272692 w 5010315"/>
                  <a:gd name="connsiteY13" fmla="*/ 131963 h 150201"/>
                  <a:gd name="connsiteX14" fmla="*/ 4035631 w 5010315"/>
                  <a:gd name="connsiteY14" fmla="*/ 131963 h 150201"/>
                  <a:gd name="connsiteX15" fmla="*/ 3798569 w 5010315"/>
                  <a:gd name="connsiteY15" fmla="*/ 131963 h 150201"/>
                  <a:gd name="connsiteX16" fmla="*/ 3798569 w 5010315"/>
                  <a:gd name="connsiteY16" fmla="*/ 18239 h 150201"/>
                  <a:gd name="connsiteX17" fmla="*/ 3857834 w 5010315"/>
                  <a:gd name="connsiteY17" fmla="*/ 470 h 150201"/>
                  <a:gd name="connsiteX18" fmla="*/ 1956644 w 5010315"/>
                  <a:gd name="connsiteY18" fmla="*/ 470 h 150201"/>
                  <a:gd name="connsiteX19" fmla="*/ 2134441 w 5010315"/>
                  <a:gd name="connsiteY19" fmla="*/ 18239 h 150201"/>
                  <a:gd name="connsiteX20" fmla="*/ 2371502 w 5010315"/>
                  <a:gd name="connsiteY20" fmla="*/ 18239 h 150201"/>
                  <a:gd name="connsiteX21" fmla="*/ 2608564 w 5010315"/>
                  <a:gd name="connsiteY21" fmla="*/ 18239 h 150201"/>
                  <a:gd name="connsiteX22" fmla="*/ 2845625 w 5010315"/>
                  <a:gd name="connsiteY22" fmla="*/ 18239 h 150201"/>
                  <a:gd name="connsiteX23" fmla="*/ 2845625 w 5010315"/>
                  <a:gd name="connsiteY23" fmla="*/ 131963 h 150201"/>
                  <a:gd name="connsiteX24" fmla="*/ 2608564 w 5010315"/>
                  <a:gd name="connsiteY24" fmla="*/ 131963 h 150201"/>
                  <a:gd name="connsiteX25" fmla="*/ 2371502 w 5010315"/>
                  <a:gd name="connsiteY25" fmla="*/ 131963 h 150201"/>
                  <a:gd name="connsiteX26" fmla="*/ 2134441 w 5010315"/>
                  <a:gd name="connsiteY26" fmla="*/ 131963 h 150201"/>
                  <a:gd name="connsiteX27" fmla="*/ 1897379 w 5010315"/>
                  <a:gd name="connsiteY27" fmla="*/ 131963 h 150201"/>
                  <a:gd name="connsiteX28" fmla="*/ 1897379 w 5010315"/>
                  <a:gd name="connsiteY28" fmla="*/ 18239 h 150201"/>
                  <a:gd name="connsiteX29" fmla="*/ 1956644 w 5010315"/>
                  <a:gd name="connsiteY29" fmla="*/ 470 h 150201"/>
                  <a:gd name="connsiteX30" fmla="*/ 3134923 w 5010315"/>
                  <a:gd name="connsiteY30" fmla="*/ 19 h 150201"/>
                  <a:gd name="connsiteX31" fmla="*/ 3290494 w 5010315"/>
                  <a:gd name="connsiteY31" fmla="*/ 33787 h 150201"/>
                  <a:gd name="connsiteX32" fmla="*/ 3320126 w 5010315"/>
                  <a:gd name="connsiteY32" fmla="*/ 18240 h 150201"/>
                  <a:gd name="connsiteX33" fmla="*/ 3320126 w 5010315"/>
                  <a:gd name="connsiteY33" fmla="*/ 18239 h 150201"/>
                  <a:gd name="connsiteX34" fmla="*/ 3557188 w 5010315"/>
                  <a:gd name="connsiteY34" fmla="*/ 18239 h 150201"/>
                  <a:gd name="connsiteX35" fmla="*/ 3794249 w 5010315"/>
                  <a:gd name="connsiteY35" fmla="*/ 18239 h 150201"/>
                  <a:gd name="connsiteX36" fmla="*/ 3794249 w 5010315"/>
                  <a:gd name="connsiteY36" fmla="*/ 131963 h 150201"/>
                  <a:gd name="connsiteX37" fmla="*/ 3557188 w 5010315"/>
                  <a:gd name="connsiteY37" fmla="*/ 131963 h 150201"/>
                  <a:gd name="connsiteX38" fmla="*/ 3349759 w 5010315"/>
                  <a:gd name="connsiteY38" fmla="*/ 116415 h 150201"/>
                  <a:gd name="connsiteX39" fmla="*/ 3320127 w 5010315"/>
                  <a:gd name="connsiteY39" fmla="*/ 131963 h 150201"/>
                  <a:gd name="connsiteX40" fmla="*/ 3320127 w 5010315"/>
                  <a:gd name="connsiteY40" fmla="*/ 131963 h 150201"/>
                  <a:gd name="connsiteX41" fmla="*/ 3083066 w 5010315"/>
                  <a:gd name="connsiteY41" fmla="*/ 131963 h 150201"/>
                  <a:gd name="connsiteX42" fmla="*/ 2846004 w 5010315"/>
                  <a:gd name="connsiteY42" fmla="*/ 131963 h 150201"/>
                  <a:gd name="connsiteX43" fmla="*/ 2846004 w 5010315"/>
                  <a:gd name="connsiteY43" fmla="*/ 18239 h 150201"/>
                  <a:gd name="connsiteX44" fmla="*/ 2905269 w 5010315"/>
                  <a:gd name="connsiteY44" fmla="*/ 470 h 150201"/>
                  <a:gd name="connsiteX45" fmla="*/ 3083066 w 5010315"/>
                  <a:gd name="connsiteY45" fmla="*/ 18239 h 150201"/>
                  <a:gd name="connsiteX46" fmla="*/ 3134923 w 5010315"/>
                  <a:gd name="connsiteY46" fmla="*/ 19 h 150201"/>
                  <a:gd name="connsiteX47" fmla="*/ 1237544 w 5010315"/>
                  <a:gd name="connsiteY47" fmla="*/ 19 h 150201"/>
                  <a:gd name="connsiteX48" fmla="*/ 1393115 w 5010315"/>
                  <a:gd name="connsiteY48" fmla="*/ 33787 h 150201"/>
                  <a:gd name="connsiteX49" fmla="*/ 1422747 w 5010315"/>
                  <a:gd name="connsiteY49" fmla="*/ 18240 h 150201"/>
                  <a:gd name="connsiteX50" fmla="*/ 1422747 w 5010315"/>
                  <a:gd name="connsiteY50" fmla="*/ 18239 h 150201"/>
                  <a:gd name="connsiteX51" fmla="*/ 1659808 w 5010315"/>
                  <a:gd name="connsiteY51" fmla="*/ 18239 h 150201"/>
                  <a:gd name="connsiteX52" fmla="*/ 1896869 w 5010315"/>
                  <a:gd name="connsiteY52" fmla="*/ 18239 h 150201"/>
                  <a:gd name="connsiteX53" fmla="*/ 1896869 w 5010315"/>
                  <a:gd name="connsiteY53" fmla="*/ 131963 h 150201"/>
                  <a:gd name="connsiteX54" fmla="*/ 1659808 w 5010315"/>
                  <a:gd name="connsiteY54" fmla="*/ 131963 h 150201"/>
                  <a:gd name="connsiteX55" fmla="*/ 1452380 w 5010315"/>
                  <a:gd name="connsiteY55" fmla="*/ 116415 h 150201"/>
                  <a:gd name="connsiteX56" fmla="*/ 1422748 w 5010315"/>
                  <a:gd name="connsiteY56" fmla="*/ 131963 h 150201"/>
                  <a:gd name="connsiteX57" fmla="*/ 1422748 w 5010315"/>
                  <a:gd name="connsiteY57" fmla="*/ 131963 h 150201"/>
                  <a:gd name="connsiteX58" fmla="*/ 1185687 w 5010315"/>
                  <a:gd name="connsiteY58" fmla="*/ 131963 h 150201"/>
                  <a:gd name="connsiteX59" fmla="*/ 948625 w 5010315"/>
                  <a:gd name="connsiteY59" fmla="*/ 131963 h 150201"/>
                  <a:gd name="connsiteX60" fmla="*/ 948625 w 5010315"/>
                  <a:gd name="connsiteY60" fmla="*/ 18239 h 150201"/>
                  <a:gd name="connsiteX61" fmla="*/ 1007890 w 5010315"/>
                  <a:gd name="connsiteY61" fmla="*/ 470 h 150201"/>
                  <a:gd name="connsiteX62" fmla="*/ 1185687 w 5010315"/>
                  <a:gd name="connsiteY62" fmla="*/ 18239 h 150201"/>
                  <a:gd name="connsiteX63" fmla="*/ 1237544 w 5010315"/>
                  <a:gd name="connsiteY63" fmla="*/ 19 h 150201"/>
                  <a:gd name="connsiteX64" fmla="*/ 288919 w 5010315"/>
                  <a:gd name="connsiteY64" fmla="*/ 19 h 150201"/>
                  <a:gd name="connsiteX65" fmla="*/ 444490 w 5010315"/>
                  <a:gd name="connsiteY65" fmla="*/ 33787 h 150201"/>
                  <a:gd name="connsiteX66" fmla="*/ 474123 w 5010315"/>
                  <a:gd name="connsiteY66" fmla="*/ 18239 h 150201"/>
                  <a:gd name="connsiteX67" fmla="*/ 711185 w 5010315"/>
                  <a:gd name="connsiteY67" fmla="*/ 18239 h 150201"/>
                  <a:gd name="connsiteX68" fmla="*/ 948246 w 5010315"/>
                  <a:gd name="connsiteY68" fmla="*/ 18239 h 150201"/>
                  <a:gd name="connsiteX69" fmla="*/ 948246 w 5010315"/>
                  <a:gd name="connsiteY69" fmla="*/ 131963 h 150201"/>
                  <a:gd name="connsiteX70" fmla="*/ 711185 w 5010315"/>
                  <a:gd name="connsiteY70" fmla="*/ 131963 h 150201"/>
                  <a:gd name="connsiteX71" fmla="*/ 503755 w 5010315"/>
                  <a:gd name="connsiteY71" fmla="*/ 116415 h 150201"/>
                  <a:gd name="connsiteX72" fmla="*/ 474123 w 5010315"/>
                  <a:gd name="connsiteY72" fmla="*/ 131963 h 150201"/>
                  <a:gd name="connsiteX73" fmla="*/ 237062 w 5010315"/>
                  <a:gd name="connsiteY73" fmla="*/ 131963 h 150201"/>
                  <a:gd name="connsiteX74" fmla="*/ 0 w 5010315"/>
                  <a:gd name="connsiteY74" fmla="*/ 131963 h 150201"/>
                  <a:gd name="connsiteX75" fmla="*/ 0 w 5010315"/>
                  <a:gd name="connsiteY75" fmla="*/ 18239 h 150201"/>
                  <a:gd name="connsiteX76" fmla="*/ 59265 w 5010315"/>
                  <a:gd name="connsiteY76" fmla="*/ 470 h 150201"/>
                  <a:gd name="connsiteX77" fmla="*/ 237062 w 5010315"/>
                  <a:gd name="connsiteY77" fmla="*/ 18239 h 150201"/>
                  <a:gd name="connsiteX78" fmla="*/ 288919 w 5010315"/>
                  <a:gd name="connsiteY78" fmla="*/ 19 h 150201"/>
                  <a:gd name="connsiteX0" fmla="*/ 4806460 w 4984256"/>
                  <a:gd name="connsiteY0" fmla="*/ 470 h 150201"/>
                  <a:gd name="connsiteX1" fmla="*/ 4984256 w 4984256"/>
                  <a:gd name="connsiteY1" fmla="*/ 131963 h 150201"/>
                  <a:gd name="connsiteX2" fmla="*/ 4747194 w 4984256"/>
                  <a:gd name="connsiteY2" fmla="*/ 131963 h 150201"/>
                  <a:gd name="connsiteX3" fmla="*/ 4747194 w 4984256"/>
                  <a:gd name="connsiteY3" fmla="*/ 18239 h 150201"/>
                  <a:gd name="connsiteX4" fmla="*/ 4806460 w 4984256"/>
                  <a:gd name="connsiteY4" fmla="*/ 470 h 150201"/>
                  <a:gd name="connsiteX5" fmla="*/ 3857834 w 4984256"/>
                  <a:gd name="connsiteY5" fmla="*/ 470 h 150201"/>
                  <a:gd name="connsiteX6" fmla="*/ 4035631 w 4984256"/>
                  <a:gd name="connsiteY6" fmla="*/ 18239 h 150201"/>
                  <a:gd name="connsiteX7" fmla="*/ 4272692 w 4984256"/>
                  <a:gd name="connsiteY7" fmla="*/ 18239 h 150201"/>
                  <a:gd name="connsiteX8" fmla="*/ 4509754 w 4984256"/>
                  <a:gd name="connsiteY8" fmla="*/ 18239 h 150201"/>
                  <a:gd name="connsiteX9" fmla="*/ 4746815 w 4984256"/>
                  <a:gd name="connsiteY9" fmla="*/ 18239 h 150201"/>
                  <a:gd name="connsiteX10" fmla="*/ 4746815 w 4984256"/>
                  <a:gd name="connsiteY10" fmla="*/ 131963 h 150201"/>
                  <a:gd name="connsiteX11" fmla="*/ 4509754 w 4984256"/>
                  <a:gd name="connsiteY11" fmla="*/ 131963 h 150201"/>
                  <a:gd name="connsiteX12" fmla="*/ 4272692 w 4984256"/>
                  <a:gd name="connsiteY12" fmla="*/ 131963 h 150201"/>
                  <a:gd name="connsiteX13" fmla="*/ 4035631 w 4984256"/>
                  <a:gd name="connsiteY13" fmla="*/ 131963 h 150201"/>
                  <a:gd name="connsiteX14" fmla="*/ 3798569 w 4984256"/>
                  <a:gd name="connsiteY14" fmla="*/ 131963 h 150201"/>
                  <a:gd name="connsiteX15" fmla="*/ 3798569 w 4984256"/>
                  <a:gd name="connsiteY15" fmla="*/ 18239 h 150201"/>
                  <a:gd name="connsiteX16" fmla="*/ 3857834 w 4984256"/>
                  <a:gd name="connsiteY16" fmla="*/ 470 h 150201"/>
                  <a:gd name="connsiteX17" fmla="*/ 1956644 w 4984256"/>
                  <a:gd name="connsiteY17" fmla="*/ 470 h 150201"/>
                  <a:gd name="connsiteX18" fmla="*/ 2134441 w 4984256"/>
                  <a:gd name="connsiteY18" fmla="*/ 18239 h 150201"/>
                  <a:gd name="connsiteX19" fmla="*/ 2371502 w 4984256"/>
                  <a:gd name="connsiteY19" fmla="*/ 18239 h 150201"/>
                  <a:gd name="connsiteX20" fmla="*/ 2608564 w 4984256"/>
                  <a:gd name="connsiteY20" fmla="*/ 18239 h 150201"/>
                  <a:gd name="connsiteX21" fmla="*/ 2845625 w 4984256"/>
                  <a:gd name="connsiteY21" fmla="*/ 18239 h 150201"/>
                  <a:gd name="connsiteX22" fmla="*/ 2845625 w 4984256"/>
                  <a:gd name="connsiteY22" fmla="*/ 131963 h 150201"/>
                  <a:gd name="connsiteX23" fmla="*/ 2608564 w 4984256"/>
                  <a:gd name="connsiteY23" fmla="*/ 131963 h 150201"/>
                  <a:gd name="connsiteX24" fmla="*/ 2371502 w 4984256"/>
                  <a:gd name="connsiteY24" fmla="*/ 131963 h 150201"/>
                  <a:gd name="connsiteX25" fmla="*/ 2134441 w 4984256"/>
                  <a:gd name="connsiteY25" fmla="*/ 131963 h 150201"/>
                  <a:gd name="connsiteX26" fmla="*/ 1897379 w 4984256"/>
                  <a:gd name="connsiteY26" fmla="*/ 131963 h 150201"/>
                  <a:gd name="connsiteX27" fmla="*/ 1897379 w 4984256"/>
                  <a:gd name="connsiteY27" fmla="*/ 18239 h 150201"/>
                  <a:gd name="connsiteX28" fmla="*/ 1956644 w 4984256"/>
                  <a:gd name="connsiteY28" fmla="*/ 470 h 150201"/>
                  <a:gd name="connsiteX29" fmla="*/ 3134923 w 4984256"/>
                  <a:gd name="connsiteY29" fmla="*/ 19 h 150201"/>
                  <a:gd name="connsiteX30" fmla="*/ 3290494 w 4984256"/>
                  <a:gd name="connsiteY30" fmla="*/ 33787 h 150201"/>
                  <a:gd name="connsiteX31" fmla="*/ 3320126 w 4984256"/>
                  <a:gd name="connsiteY31" fmla="*/ 18240 h 150201"/>
                  <a:gd name="connsiteX32" fmla="*/ 3320126 w 4984256"/>
                  <a:gd name="connsiteY32" fmla="*/ 18239 h 150201"/>
                  <a:gd name="connsiteX33" fmla="*/ 3557188 w 4984256"/>
                  <a:gd name="connsiteY33" fmla="*/ 18239 h 150201"/>
                  <a:gd name="connsiteX34" fmla="*/ 3794249 w 4984256"/>
                  <a:gd name="connsiteY34" fmla="*/ 18239 h 150201"/>
                  <a:gd name="connsiteX35" fmla="*/ 3794249 w 4984256"/>
                  <a:gd name="connsiteY35" fmla="*/ 131963 h 150201"/>
                  <a:gd name="connsiteX36" fmla="*/ 3557188 w 4984256"/>
                  <a:gd name="connsiteY36" fmla="*/ 131963 h 150201"/>
                  <a:gd name="connsiteX37" fmla="*/ 3349759 w 4984256"/>
                  <a:gd name="connsiteY37" fmla="*/ 116415 h 150201"/>
                  <a:gd name="connsiteX38" fmla="*/ 3320127 w 4984256"/>
                  <a:gd name="connsiteY38" fmla="*/ 131963 h 150201"/>
                  <a:gd name="connsiteX39" fmla="*/ 3320127 w 4984256"/>
                  <a:gd name="connsiteY39" fmla="*/ 131963 h 150201"/>
                  <a:gd name="connsiteX40" fmla="*/ 3083066 w 4984256"/>
                  <a:gd name="connsiteY40" fmla="*/ 131963 h 150201"/>
                  <a:gd name="connsiteX41" fmla="*/ 2846004 w 4984256"/>
                  <a:gd name="connsiteY41" fmla="*/ 131963 h 150201"/>
                  <a:gd name="connsiteX42" fmla="*/ 2846004 w 4984256"/>
                  <a:gd name="connsiteY42" fmla="*/ 18239 h 150201"/>
                  <a:gd name="connsiteX43" fmla="*/ 2905269 w 4984256"/>
                  <a:gd name="connsiteY43" fmla="*/ 470 h 150201"/>
                  <a:gd name="connsiteX44" fmla="*/ 3083066 w 4984256"/>
                  <a:gd name="connsiteY44" fmla="*/ 18239 h 150201"/>
                  <a:gd name="connsiteX45" fmla="*/ 3134923 w 4984256"/>
                  <a:gd name="connsiteY45" fmla="*/ 19 h 150201"/>
                  <a:gd name="connsiteX46" fmla="*/ 1237544 w 4984256"/>
                  <a:gd name="connsiteY46" fmla="*/ 19 h 150201"/>
                  <a:gd name="connsiteX47" fmla="*/ 1393115 w 4984256"/>
                  <a:gd name="connsiteY47" fmla="*/ 33787 h 150201"/>
                  <a:gd name="connsiteX48" fmla="*/ 1422747 w 4984256"/>
                  <a:gd name="connsiteY48" fmla="*/ 18240 h 150201"/>
                  <a:gd name="connsiteX49" fmla="*/ 1422747 w 4984256"/>
                  <a:gd name="connsiteY49" fmla="*/ 18239 h 150201"/>
                  <a:gd name="connsiteX50" fmla="*/ 1659808 w 4984256"/>
                  <a:gd name="connsiteY50" fmla="*/ 18239 h 150201"/>
                  <a:gd name="connsiteX51" fmla="*/ 1896869 w 4984256"/>
                  <a:gd name="connsiteY51" fmla="*/ 18239 h 150201"/>
                  <a:gd name="connsiteX52" fmla="*/ 1896869 w 4984256"/>
                  <a:gd name="connsiteY52" fmla="*/ 131963 h 150201"/>
                  <a:gd name="connsiteX53" fmla="*/ 1659808 w 4984256"/>
                  <a:gd name="connsiteY53" fmla="*/ 131963 h 150201"/>
                  <a:gd name="connsiteX54" fmla="*/ 1452380 w 4984256"/>
                  <a:gd name="connsiteY54" fmla="*/ 116415 h 150201"/>
                  <a:gd name="connsiteX55" fmla="*/ 1422748 w 4984256"/>
                  <a:gd name="connsiteY55" fmla="*/ 131963 h 150201"/>
                  <a:gd name="connsiteX56" fmla="*/ 1422748 w 4984256"/>
                  <a:gd name="connsiteY56" fmla="*/ 131963 h 150201"/>
                  <a:gd name="connsiteX57" fmla="*/ 1185687 w 4984256"/>
                  <a:gd name="connsiteY57" fmla="*/ 131963 h 150201"/>
                  <a:gd name="connsiteX58" fmla="*/ 948625 w 4984256"/>
                  <a:gd name="connsiteY58" fmla="*/ 131963 h 150201"/>
                  <a:gd name="connsiteX59" fmla="*/ 948625 w 4984256"/>
                  <a:gd name="connsiteY59" fmla="*/ 18239 h 150201"/>
                  <a:gd name="connsiteX60" fmla="*/ 1007890 w 4984256"/>
                  <a:gd name="connsiteY60" fmla="*/ 470 h 150201"/>
                  <a:gd name="connsiteX61" fmla="*/ 1185687 w 4984256"/>
                  <a:gd name="connsiteY61" fmla="*/ 18239 h 150201"/>
                  <a:gd name="connsiteX62" fmla="*/ 1237544 w 4984256"/>
                  <a:gd name="connsiteY62" fmla="*/ 19 h 150201"/>
                  <a:gd name="connsiteX63" fmla="*/ 288919 w 4984256"/>
                  <a:gd name="connsiteY63" fmla="*/ 19 h 150201"/>
                  <a:gd name="connsiteX64" fmla="*/ 444490 w 4984256"/>
                  <a:gd name="connsiteY64" fmla="*/ 33787 h 150201"/>
                  <a:gd name="connsiteX65" fmla="*/ 474123 w 4984256"/>
                  <a:gd name="connsiteY65" fmla="*/ 18239 h 150201"/>
                  <a:gd name="connsiteX66" fmla="*/ 711185 w 4984256"/>
                  <a:gd name="connsiteY66" fmla="*/ 18239 h 150201"/>
                  <a:gd name="connsiteX67" fmla="*/ 948246 w 4984256"/>
                  <a:gd name="connsiteY67" fmla="*/ 18239 h 150201"/>
                  <a:gd name="connsiteX68" fmla="*/ 948246 w 4984256"/>
                  <a:gd name="connsiteY68" fmla="*/ 131963 h 150201"/>
                  <a:gd name="connsiteX69" fmla="*/ 711185 w 4984256"/>
                  <a:gd name="connsiteY69" fmla="*/ 131963 h 150201"/>
                  <a:gd name="connsiteX70" fmla="*/ 503755 w 4984256"/>
                  <a:gd name="connsiteY70" fmla="*/ 116415 h 150201"/>
                  <a:gd name="connsiteX71" fmla="*/ 474123 w 4984256"/>
                  <a:gd name="connsiteY71" fmla="*/ 131963 h 150201"/>
                  <a:gd name="connsiteX72" fmla="*/ 237062 w 4984256"/>
                  <a:gd name="connsiteY72" fmla="*/ 131963 h 150201"/>
                  <a:gd name="connsiteX73" fmla="*/ 0 w 4984256"/>
                  <a:gd name="connsiteY73" fmla="*/ 131963 h 150201"/>
                  <a:gd name="connsiteX74" fmla="*/ 0 w 4984256"/>
                  <a:gd name="connsiteY74" fmla="*/ 18239 h 150201"/>
                  <a:gd name="connsiteX75" fmla="*/ 59265 w 4984256"/>
                  <a:gd name="connsiteY75" fmla="*/ 470 h 150201"/>
                  <a:gd name="connsiteX76" fmla="*/ 237062 w 4984256"/>
                  <a:gd name="connsiteY76" fmla="*/ 18239 h 150201"/>
                  <a:gd name="connsiteX77" fmla="*/ 288919 w 4984256"/>
                  <a:gd name="connsiteY77" fmla="*/ 19 h 150201"/>
                  <a:gd name="connsiteX0" fmla="*/ 4806460 w 4806460"/>
                  <a:gd name="connsiteY0" fmla="*/ 470 h 150201"/>
                  <a:gd name="connsiteX1" fmla="*/ 4747194 w 4806460"/>
                  <a:gd name="connsiteY1" fmla="*/ 131963 h 150201"/>
                  <a:gd name="connsiteX2" fmla="*/ 4747194 w 4806460"/>
                  <a:gd name="connsiteY2" fmla="*/ 18239 h 150201"/>
                  <a:gd name="connsiteX3" fmla="*/ 4806460 w 4806460"/>
                  <a:gd name="connsiteY3" fmla="*/ 470 h 150201"/>
                  <a:gd name="connsiteX4" fmla="*/ 3857834 w 4806460"/>
                  <a:gd name="connsiteY4" fmla="*/ 470 h 150201"/>
                  <a:gd name="connsiteX5" fmla="*/ 4035631 w 4806460"/>
                  <a:gd name="connsiteY5" fmla="*/ 18239 h 150201"/>
                  <a:gd name="connsiteX6" fmla="*/ 4272692 w 4806460"/>
                  <a:gd name="connsiteY6" fmla="*/ 18239 h 150201"/>
                  <a:gd name="connsiteX7" fmla="*/ 4509754 w 4806460"/>
                  <a:gd name="connsiteY7" fmla="*/ 18239 h 150201"/>
                  <a:gd name="connsiteX8" fmla="*/ 4746815 w 4806460"/>
                  <a:gd name="connsiteY8" fmla="*/ 18239 h 150201"/>
                  <a:gd name="connsiteX9" fmla="*/ 4746815 w 4806460"/>
                  <a:gd name="connsiteY9" fmla="*/ 131963 h 150201"/>
                  <a:gd name="connsiteX10" fmla="*/ 4509754 w 4806460"/>
                  <a:gd name="connsiteY10" fmla="*/ 131963 h 150201"/>
                  <a:gd name="connsiteX11" fmla="*/ 4272692 w 4806460"/>
                  <a:gd name="connsiteY11" fmla="*/ 131963 h 150201"/>
                  <a:gd name="connsiteX12" fmla="*/ 4035631 w 4806460"/>
                  <a:gd name="connsiteY12" fmla="*/ 131963 h 150201"/>
                  <a:gd name="connsiteX13" fmla="*/ 3798569 w 4806460"/>
                  <a:gd name="connsiteY13" fmla="*/ 131963 h 150201"/>
                  <a:gd name="connsiteX14" fmla="*/ 3798569 w 4806460"/>
                  <a:gd name="connsiteY14" fmla="*/ 18239 h 150201"/>
                  <a:gd name="connsiteX15" fmla="*/ 3857834 w 4806460"/>
                  <a:gd name="connsiteY15" fmla="*/ 470 h 150201"/>
                  <a:gd name="connsiteX16" fmla="*/ 1956644 w 4806460"/>
                  <a:gd name="connsiteY16" fmla="*/ 470 h 150201"/>
                  <a:gd name="connsiteX17" fmla="*/ 2134441 w 4806460"/>
                  <a:gd name="connsiteY17" fmla="*/ 18239 h 150201"/>
                  <a:gd name="connsiteX18" fmla="*/ 2371502 w 4806460"/>
                  <a:gd name="connsiteY18" fmla="*/ 18239 h 150201"/>
                  <a:gd name="connsiteX19" fmla="*/ 2608564 w 4806460"/>
                  <a:gd name="connsiteY19" fmla="*/ 18239 h 150201"/>
                  <a:gd name="connsiteX20" fmla="*/ 2845625 w 4806460"/>
                  <a:gd name="connsiteY20" fmla="*/ 18239 h 150201"/>
                  <a:gd name="connsiteX21" fmla="*/ 2845625 w 4806460"/>
                  <a:gd name="connsiteY21" fmla="*/ 131963 h 150201"/>
                  <a:gd name="connsiteX22" fmla="*/ 2608564 w 4806460"/>
                  <a:gd name="connsiteY22" fmla="*/ 131963 h 150201"/>
                  <a:gd name="connsiteX23" fmla="*/ 2371502 w 4806460"/>
                  <a:gd name="connsiteY23" fmla="*/ 131963 h 150201"/>
                  <a:gd name="connsiteX24" fmla="*/ 2134441 w 4806460"/>
                  <a:gd name="connsiteY24" fmla="*/ 131963 h 150201"/>
                  <a:gd name="connsiteX25" fmla="*/ 1897379 w 4806460"/>
                  <a:gd name="connsiteY25" fmla="*/ 131963 h 150201"/>
                  <a:gd name="connsiteX26" fmla="*/ 1897379 w 4806460"/>
                  <a:gd name="connsiteY26" fmla="*/ 18239 h 150201"/>
                  <a:gd name="connsiteX27" fmla="*/ 1956644 w 4806460"/>
                  <a:gd name="connsiteY27" fmla="*/ 470 h 150201"/>
                  <a:gd name="connsiteX28" fmla="*/ 3134923 w 4806460"/>
                  <a:gd name="connsiteY28" fmla="*/ 19 h 150201"/>
                  <a:gd name="connsiteX29" fmla="*/ 3290494 w 4806460"/>
                  <a:gd name="connsiteY29" fmla="*/ 33787 h 150201"/>
                  <a:gd name="connsiteX30" fmla="*/ 3320126 w 4806460"/>
                  <a:gd name="connsiteY30" fmla="*/ 18240 h 150201"/>
                  <a:gd name="connsiteX31" fmla="*/ 3320126 w 4806460"/>
                  <a:gd name="connsiteY31" fmla="*/ 18239 h 150201"/>
                  <a:gd name="connsiteX32" fmla="*/ 3557188 w 4806460"/>
                  <a:gd name="connsiteY32" fmla="*/ 18239 h 150201"/>
                  <a:gd name="connsiteX33" fmla="*/ 3794249 w 4806460"/>
                  <a:gd name="connsiteY33" fmla="*/ 18239 h 150201"/>
                  <a:gd name="connsiteX34" fmla="*/ 3794249 w 4806460"/>
                  <a:gd name="connsiteY34" fmla="*/ 131963 h 150201"/>
                  <a:gd name="connsiteX35" fmla="*/ 3557188 w 4806460"/>
                  <a:gd name="connsiteY35" fmla="*/ 131963 h 150201"/>
                  <a:gd name="connsiteX36" fmla="*/ 3349759 w 4806460"/>
                  <a:gd name="connsiteY36" fmla="*/ 116415 h 150201"/>
                  <a:gd name="connsiteX37" fmla="*/ 3320127 w 4806460"/>
                  <a:gd name="connsiteY37" fmla="*/ 131963 h 150201"/>
                  <a:gd name="connsiteX38" fmla="*/ 3320127 w 4806460"/>
                  <a:gd name="connsiteY38" fmla="*/ 131963 h 150201"/>
                  <a:gd name="connsiteX39" fmla="*/ 3083066 w 4806460"/>
                  <a:gd name="connsiteY39" fmla="*/ 131963 h 150201"/>
                  <a:gd name="connsiteX40" fmla="*/ 2846004 w 4806460"/>
                  <a:gd name="connsiteY40" fmla="*/ 131963 h 150201"/>
                  <a:gd name="connsiteX41" fmla="*/ 2846004 w 4806460"/>
                  <a:gd name="connsiteY41" fmla="*/ 18239 h 150201"/>
                  <a:gd name="connsiteX42" fmla="*/ 2905269 w 4806460"/>
                  <a:gd name="connsiteY42" fmla="*/ 470 h 150201"/>
                  <a:gd name="connsiteX43" fmla="*/ 3083066 w 4806460"/>
                  <a:gd name="connsiteY43" fmla="*/ 18239 h 150201"/>
                  <a:gd name="connsiteX44" fmla="*/ 3134923 w 4806460"/>
                  <a:gd name="connsiteY44" fmla="*/ 19 h 150201"/>
                  <a:gd name="connsiteX45" fmla="*/ 1237544 w 4806460"/>
                  <a:gd name="connsiteY45" fmla="*/ 19 h 150201"/>
                  <a:gd name="connsiteX46" fmla="*/ 1393115 w 4806460"/>
                  <a:gd name="connsiteY46" fmla="*/ 33787 h 150201"/>
                  <a:gd name="connsiteX47" fmla="*/ 1422747 w 4806460"/>
                  <a:gd name="connsiteY47" fmla="*/ 18240 h 150201"/>
                  <a:gd name="connsiteX48" fmla="*/ 1422747 w 4806460"/>
                  <a:gd name="connsiteY48" fmla="*/ 18239 h 150201"/>
                  <a:gd name="connsiteX49" fmla="*/ 1659808 w 4806460"/>
                  <a:gd name="connsiteY49" fmla="*/ 18239 h 150201"/>
                  <a:gd name="connsiteX50" fmla="*/ 1896869 w 4806460"/>
                  <a:gd name="connsiteY50" fmla="*/ 18239 h 150201"/>
                  <a:gd name="connsiteX51" fmla="*/ 1896869 w 4806460"/>
                  <a:gd name="connsiteY51" fmla="*/ 131963 h 150201"/>
                  <a:gd name="connsiteX52" fmla="*/ 1659808 w 4806460"/>
                  <a:gd name="connsiteY52" fmla="*/ 131963 h 150201"/>
                  <a:gd name="connsiteX53" fmla="*/ 1452380 w 4806460"/>
                  <a:gd name="connsiteY53" fmla="*/ 116415 h 150201"/>
                  <a:gd name="connsiteX54" fmla="*/ 1422748 w 4806460"/>
                  <a:gd name="connsiteY54" fmla="*/ 131963 h 150201"/>
                  <a:gd name="connsiteX55" fmla="*/ 1422748 w 4806460"/>
                  <a:gd name="connsiteY55" fmla="*/ 131963 h 150201"/>
                  <a:gd name="connsiteX56" fmla="*/ 1185687 w 4806460"/>
                  <a:gd name="connsiteY56" fmla="*/ 131963 h 150201"/>
                  <a:gd name="connsiteX57" fmla="*/ 948625 w 4806460"/>
                  <a:gd name="connsiteY57" fmla="*/ 131963 h 150201"/>
                  <a:gd name="connsiteX58" fmla="*/ 948625 w 4806460"/>
                  <a:gd name="connsiteY58" fmla="*/ 18239 h 150201"/>
                  <a:gd name="connsiteX59" fmla="*/ 1007890 w 4806460"/>
                  <a:gd name="connsiteY59" fmla="*/ 470 h 150201"/>
                  <a:gd name="connsiteX60" fmla="*/ 1185687 w 4806460"/>
                  <a:gd name="connsiteY60" fmla="*/ 18239 h 150201"/>
                  <a:gd name="connsiteX61" fmla="*/ 1237544 w 4806460"/>
                  <a:gd name="connsiteY61" fmla="*/ 19 h 150201"/>
                  <a:gd name="connsiteX62" fmla="*/ 288919 w 4806460"/>
                  <a:gd name="connsiteY62" fmla="*/ 19 h 150201"/>
                  <a:gd name="connsiteX63" fmla="*/ 444490 w 4806460"/>
                  <a:gd name="connsiteY63" fmla="*/ 33787 h 150201"/>
                  <a:gd name="connsiteX64" fmla="*/ 474123 w 4806460"/>
                  <a:gd name="connsiteY64" fmla="*/ 18239 h 150201"/>
                  <a:gd name="connsiteX65" fmla="*/ 711185 w 4806460"/>
                  <a:gd name="connsiteY65" fmla="*/ 18239 h 150201"/>
                  <a:gd name="connsiteX66" fmla="*/ 948246 w 4806460"/>
                  <a:gd name="connsiteY66" fmla="*/ 18239 h 150201"/>
                  <a:gd name="connsiteX67" fmla="*/ 948246 w 4806460"/>
                  <a:gd name="connsiteY67" fmla="*/ 131963 h 150201"/>
                  <a:gd name="connsiteX68" fmla="*/ 711185 w 4806460"/>
                  <a:gd name="connsiteY68" fmla="*/ 131963 h 150201"/>
                  <a:gd name="connsiteX69" fmla="*/ 503755 w 4806460"/>
                  <a:gd name="connsiteY69" fmla="*/ 116415 h 150201"/>
                  <a:gd name="connsiteX70" fmla="*/ 474123 w 4806460"/>
                  <a:gd name="connsiteY70" fmla="*/ 131963 h 150201"/>
                  <a:gd name="connsiteX71" fmla="*/ 237062 w 4806460"/>
                  <a:gd name="connsiteY71" fmla="*/ 131963 h 150201"/>
                  <a:gd name="connsiteX72" fmla="*/ 0 w 4806460"/>
                  <a:gd name="connsiteY72" fmla="*/ 131963 h 150201"/>
                  <a:gd name="connsiteX73" fmla="*/ 0 w 4806460"/>
                  <a:gd name="connsiteY73" fmla="*/ 18239 h 150201"/>
                  <a:gd name="connsiteX74" fmla="*/ 59265 w 4806460"/>
                  <a:gd name="connsiteY74" fmla="*/ 470 h 150201"/>
                  <a:gd name="connsiteX75" fmla="*/ 237062 w 4806460"/>
                  <a:gd name="connsiteY75" fmla="*/ 18239 h 150201"/>
                  <a:gd name="connsiteX76" fmla="*/ 288919 w 4806460"/>
                  <a:gd name="connsiteY76" fmla="*/ 19 h 150201"/>
                  <a:gd name="connsiteX0" fmla="*/ 4747194 w 4747194"/>
                  <a:gd name="connsiteY0" fmla="*/ 18239 h 150201"/>
                  <a:gd name="connsiteX1" fmla="*/ 4747194 w 4747194"/>
                  <a:gd name="connsiteY1" fmla="*/ 131963 h 150201"/>
                  <a:gd name="connsiteX2" fmla="*/ 4747194 w 4747194"/>
                  <a:gd name="connsiteY2" fmla="*/ 18239 h 150201"/>
                  <a:gd name="connsiteX3" fmla="*/ 3857834 w 4747194"/>
                  <a:gd name="connsiteY3" fmla="*/ 470 h 150201"/>
                  <a:gd name="connsiteX4" fmla="*/ 4035631 w 4747194"/>
                  <a:gd name="connsiteY4" fmla="*/ 18239 h 150201"/>
                  <a:gd name="connsiteX5" fmla="*/ 4272692 w 4747194"/>
                  <a:gd name="connsiteY5" fmla="*/ 18239 h 150201"/>
                  <a:gd name="connsiteX6" fmla="*/ 4509754 w 4747194"/>
                  <a:gd name="connsiteY6" fmla="*/ 18239 h 150201"/>
                  <a:gd name="connsiteX7" fmla="*/ 4746815 w 4747194"/>
                  <a:gd name="connsiteY7" fmla="*/ 18239 h 150201"/>
                  <a:gd name="connsiteX8" fmla="*/ 4746815 w 4747194"/>
                  <a:gd name="connsiteY8" fmla="*/ 131963 h 150201"/>
                  <a:gd name="connsiteX9" fmla="*/ 4509754 w 4747194"/>
                  <a:gd name="connsiteY9" fmla="*/ 131963 h 150201"/>
                  <a:gd name="connsiteX10" fmla="*/ 4272692 w 4747194"/>
                  <a:gd name="connsiteY10" fmla="*/ 131963 h 150201"/>
                  <a:gd name="connsiteX11" fmla="*/ 4035631 w 4747194"/>
                  <a:gd name="connsiteY11" fmla="*/ 131963 h 150201"/>
                  <a:gd name="connsiteX12" fmla="*/ 3798569 w 4747194"/>
                  <a:gd name="connsiteY12" fmla="*/ 131963 h 150201"/>
                  <a:gd name="connsiteX13" fmla="*/ 3798569 w 4747194"/>
                  <a:gd name="connsiteY13" fmla="*/ 18239 h 150201"/>
                  <a:gd name="connsiteX14" fmla="*/ 3857834 w 4747194"/>
                  <a:gd name="connsiteY14" fmla="*/ 470 h 150201"/>
                  <a:gd name="connsiteX15" fmla="*/ 1956644 w 4747194"/>
                  <a:gd name="connsiteY15" fmla="*/ 470 h 150201"/>
                  <a:gd name="connsiteX16" fmla="*/ 2134441 w 4747194"/>
                  <a:gd name="connsiteY16" fmla="*/ 18239 h 150201"/>
                  <a:gd name="connsiteX17" fmla="*/ 2371502 w 4747194"/>
                  <a:gd name="connsiteY17" fmla="*/ 18239 h 150201"/>
                  <a:gd name="connsiteX18" fmla="*/ 2608564 w 4747194"/>
                  <a:gd name="connsiteY18" fmla="*/ 18239 h 150201"/>
                  <a:gd name="connsiteX19" fmla="*/ 2845625 w 4747194"/>
                  <a:gd name="connsiteY19" fmla="*/ 18239 h 150201"/>
                  <a:gd name="connsiteX20" fmla="*/ 2845625 w 4747194"/>
                  <a:gd name="connsiteY20" fmla="*/ 131963 h 150201"/>
                  <a:gd name="connsiteX21" fmla="*/ 2608564 w 4747194"/>
                  <a:gd name="connsiteY21" fmla="*/ 131963 h 150201"/>
                  <a:gd name="connsiteX22" fmla="*/ 2371502 w 4747194"/>
                  <a:gd name="connsiteY22" fmla="*/ 131963 h 150201"/>
                  <a:gd name="connsiteX23" fmla="*/ 2134441 w 4747194"/>
                  <a:gd name="connsiteY23" fmla="*/ 131963 h 150201"/>
                  <a:gd name="connsiteX24" fmla="*/ 1897379 w 4747194"/>
                  <a:gd name="connsiteY24" fmla="*/ 131963 h 150201"/>
                  <a:gd name="connsiteX25" fmla="*/ 1897379 w 4747194"/>
                  <a:gd name="connsiteY25" fmla="*/ 18239 h 150201"/>
                  <a:gd name="connsiteX26" fmla="*/ 1956644 w 4747194"/>
                  <a:gd name="connsiteY26" fmla="*/ 470 h 150201"/>
                  <a:gd name="connsiteX27" fmla="*/ 3134923 w 4747194"/>
                  <a:gd name="connsiteY27" fmla="*/ 19 h 150201"/>
                  <a:gd name="connsiteX28" fmla="*/ 3290494 w 4747194"/>
                  <a:gd name="connsiteY28" fmla="*/ 33787 h 150201"/>
                  <a:gd name="connsiteX29" fmla="*/ 3320126 w 4747194"/>
                  <a:gd name="connsiteY29" fmla="*/ 18240 h 150201"/>
                  <a:gd name="connsiteX30" fmla="*/ 3320126 w 4747194"/>
                  <a:gd name="connsiteY30" fmla="*/ 18239 h 150201"/>
                  <a:gd name="connsiteX31" fmla="*/ 3557188 w 4747194"/>
                  <a:gd name="connsiteY31" fmla="*/ 18239 h 150201"/>
                  <a:gd name="connsiteX32" fmla="*/ 3794249 w 4747194"/>
                  <a:gd name="connsiteY32" fmla="*/ 18239 h 150201"/>
                  <a:gd name="connsiteX33" fmla="*/ 3794249 w 4747194"/>
                  <a:gd name="connsiteY33" fmla="*/ 131963 h 150201"/>
                  <a:gd name="connsiteX34" fmla="*/ 3557188 w 4747194"/>
                  <a:gd name="connsiteY34" fmla="*/ 131963 h 150201"/>
                  <a:gd name="connsiteX35" fmla="*/ 3349759 w 4747194"/>
                  <a:gd name="connsiteY35" fmla="*/ 116415 h 150201"/>
                  <a:gd name="connsiteX36" fmla="*/ 3320127 w 4747194"/>
                  <a:gd name="connsiteY36" fmla="*/ 131963 h 150201"/>
                  <a:gd name="connsiteX37" fmla="*/ 3320127 w 4747194"/>
                  <a:gd name="connsiteY37" fmla="*/ 131963 h 150201"/>
                  <a:gd name="connsiteX38" fmla="*/ 3083066 w 4747194"/>
                  <a:gd name="connsiteY38" fmla="*/ 131963 h 150201"/>
                  <a:gd name="connsiteX39" fmla="*/ 2846004 w 4747194"/>
                  <a:gd name="connsiteY39" fmla="*/ 131963 h 150201"/>
                  <a:gd name="connsiteX40" fmla="*/ 2846004 w 4747194"/>
                  <a:gd name="connsiteY40" fmla="*/ 18239 h 150201"/>
                  <a:gd name="connsiteX41" fmla="*/ 2905269 w 4747194"/>
                  <a:gd name="connsiteY41" fmla="*/ 470 h 150201"/>
                  <a:gd name="connsiteX42" fmla="*/ 3083066 w 4747194"/>
                  <a:gd name="connsiteY42" fmla="*/ 18239 h 150201"/>
                  <a:gd name="connsiteX43" fmla="*/ 3134923 w 4747194"/>
                  <a:gd name="connsiteY43" fmla="*/ 19 h 150201"/>
                  <a:gd name="connsiteX44" fmla="*/ 1237544 w 4747194"/>
                  <a:gd name="connsiteY44" fmla="*/ 19 h 150201"/>
                  <a:gd name="connsiteX45" fmla="*/ 1393115 w 4747194"/>
                  <a:gd name="connsiteY45" fmla="*/ 33787 h 150201"/>
                  <a:gd name="connsiteX46" fmla="*/ 1422747 w 4747194"/>
                  <a:gd name="connsiteY46" fmla="*/ 18240 h 150201"/>
                  <a:gd name="connsiteX47" fmla="*/ 1422747 w 4747194"/>
                  <a:gd name="connsiteY47" fmla="*/ 18239 h 150201"/>
                  <a:gd name="connsiteX48" fmla="*/ 1659808 w 4747194"/>
                  <a:gd name="connsiteY48" fmla="*/ 18239 h 150201"/>
                  <a:gd name="connsiteX49" fmla="*/ 1896869 w 4747194"/>
                  <a:gd name="connsiteY49" fmla="*/ 18239 h 150201"/>
                  <a:gd name="connsiteX50" fmla="*/ 1896869 w 4747194"/>
                  <a:gd name="connsiteY50" fmla="*/ 131963 h 150201"/>
                  <a:gd name="connsiteX51" fmla="*/ 1659808 w 4747194"/>
                  <a:gd name="connsiteY51" fmla="*/ 131963 h 150201"/>
                  <a:gd name="connsiteX52" fmla="*/ 1452380 w 4747194"/>
                  <a:gd name="connsiteY52" fmla="*/ 116415 h 150201"/>
                  <a:gd name="connsiteX53" fmla="*/ 1422748 w 4747194"/>
                  <a:gd name="connsiteY53" fmla="*/ 131963 h 150201"/>
                  <a:gd name="connsiteX54" fmla="*/ 1422748 w 4747194"/>
                  <a:gd name="connsiteY54" fmla="*/ 131963 h 150201"/>
                  <a:gd name="connsiteX55" fmla="*/ 1185687 w 4747194"/>
                  <a:gd name="connsiteY55" fmla="*/ 131963 h 150201"/>
                  <a:gd name="connsiteX56" fmla="*/ 948625 w 4747194"/>
                  <a:gd name="connsiteY56" fmla="*/ 131963 h 150201"/>
                  <a:gd name="connsiteX57" fmla="*/ 948625 w 4747194"/>
                  <a:gd name="connsiteY57" fmla="*/ 18239 h 150201"/>
                  <a:gd name="connsiteX58" fmla="*/ 1007890 w 4747194"/>
                  <a:gd name="connsiteY58" fmla="*/ 470 h 150201"/>
                  <a:gd name="connsiteX59" fmla="*/ 1185687 w 4747194"/>
                  <a:gd name="connsiteY59" fmla="*/ 18239 h 150201"/>
                  <a:gd name="connsiteX60" fmla="*/ 1237544 w 4747194"/>
                  <a:gd name="connsiteY60" fmla="*/ 19 h 150201"/>
                  <a:gd name="connsiteX61" fmla="*/ 288919 w 4747194"/>
                  <a:gd name="connsiteY61" fmla="*/ 19 h 150201"/>
                  <a:gd name="connsiteX62" fmla="*/ 444490 w 4747194"/>
                  <a:gd name="connsiteY62" fmla="*/ 33787 h 150201"/>
                  <a:gd name="connsiteX63" fmla="*/ 474123 w 4747194"/>
                  <a:gd name="connsiteY63" fmla="*/ 18239 h 150201"/>
                  <a:gd name="connsiteX64" fmla="*/ 711185 w 4747194"/>
                  <a:gd name="connsiteY64" fmla="*/ 18239 h 150201"/>
                  <a:gd name="connsiteX65" fmla="*/ 948246 w 4747194"/>
                  <a:gd name="connsiteY65" fmla="*/ 18239 h 150201"/>
                  <a:gd name="connsiteX66" fmla="*/ 948246 w 4747194"/>
                  <a:gd name="connsiteY66" fmla="*/ 131963 h 150201"/>
                  <a:gd name="connsiteX67" fmla="*/ 711185 w 4747194"/>
                  <a:gd name="connsiteY67" fmla="*/ 131963 h 150201"/>
                  <a:gd name="connsiteX68" fmla="*/ 503755 w 4747194"/>
                  <a:gd name="connsiteY68" fmla="*/ 116415 h 150201"/>
                  <a:gd name="connsiteX69" fmla="*/ 474123 w 4747194"/>
                  <a:gd name="connsiteY69" fmla="*/ 131963 h 150201"/>
                  <a:gd name="connsiteX70" fmla="*/ 237062 w 4747194"/>
                  <a:gd name="connsiteY70" fmla="*/ 131963 h 150201"/>
                  <a:gd name="connsiteX71" fmla="*/ 0 w 4747194"/>
                  <a:gd name="connsiteY71" fmla="*/ 131963 h 150201"/>
                  <a:gd name="connsiteX72" fmla="*/ 0 w 4747194"/>
                  <a:gd name="connsiteY72" fmla="*/ 18239 h 150201"/>
                  <a:gd name="connsiteX73" fmla="*/ 59265 w 4747194"/>
                  <a:gd name="connsiteY73" fmla="*/ 470 h 150201"/>
                  <a:gd name="connsiteX74" fmla="*/ 237062 w 4747194"/>
                  <a:gd name="connsiteY74" fmla="*/ 18239 h 150201"/>
                  <a:gd name="connsiteX75" fmla="*/ 288919 w 4747194"/>
                  <a:gd name="connsiteY75" fmla="*/ 19 h 150201"/>
                  <a:gd name="connsiteX0" fmla="*/ 4747194 w 4747194"/>
                  <a:gd name="connsiteY0" fmla="*/ 32783 h 164745"/>
                  <a:gd name="connsiteX1" fmla="*/ 4747194 w 4747194"/>
                  <a:gd name="connsiteY1" fmla="*/ 146507 h 164745"/>
                  <a:gd name="connsiteX2" fmla="*/ 4747194 w 4747194"/>
                  <a:gd name="connsiteY2" fmla="*/ 32783 h 164745"/>
                  <a:gd name="connsiteX3" fmla="*/ 3857834 w 4747194"/>
                  <a:gd name="connsiteY3" fmla="*/ 15014 h 164745"/>
                  <a:gd name="connsiteX4" fmla="*/ 4035631 w 4747194"/>
                  <a:gd name="connsiteY4" fmla="*/ 32783 h 164745"/>
                  <a:gd name="connsiteX5" fmla="*/ 4272692 w 4747194"/>
                  <a:gd name="connsiteY5" fmla="*/ 32783 h 164745"/>
                  <a:gd name="connsiteX6" fmla="*/ 4509754 w 4747194"/>
                  <a:gd name="connsiteY6" fmla="*/ 32783 h 164745"/>
                  <a:gd name="connsiteX7" fmla="*/ 4746815 w 4747194"/>
                  <a:gd name="connsiteY7" fmla="*/ 146507 h 164745"/>
                  <a:gd name="connsiteX8" fmla="*/ 4509754 w 4747194"/>
                  <a:gd name="connsiteY8" fmla="*/ 146507 h 164745"/>
                  <a:gd name="connsiteX9" fmla="*/ 4272692 w 4747194"/>
                  <a:gd name="connsiteY9" fmla="*/ 146507 h 164745"/>
                  <a:gd name="connsiteX10" fmla="*/ 4035631 w 4747194"/>
                  <a:gd name="connsiteY10" fmla="*/ 146507 h 164745"/>
                  <a:gd name="connsiteX11" fmla="*/ 3798569 w 4747194"/>
                  <a:gd name="connsiteY11" fmla="*/ 146507 h 164745"/>
                  <a:gd name="connsiteX12" fmla="*/ 3798569 w 4747194"/>
                  <a:gd name="connsiteY12" fmla="*/ 32783 h 164745"/>
                  <a:gd name="connsiteX13" fmla="*/ 3857834 w 4747194"/>
                  <a:gd name="connsiteY13" fmla="*/ 15014 h 164745"/>
                  <a:gd name="connsiteX14" fmla="*/ 1956644 w 4747194"/>
                  <a:gd name="connsiteY14" fmla="*/ 15014 h 164745"/>
                  <a:gd name="connsiteX15" fmla="*/ 2134441 w 4747194"/>
                  <a:gd name="connsiteY15" fmla="*/ 32783 h 164745"/>
                  <a:gd name="connsiteX16" fmla="*/ 2371502 w 4747194"/>
                  <a:gd name="connsiteY16" fmla="*/ 32783 h 164745"/>
                  <a:gd name="connsiteX17" fmla="*/ 2608564 w 4747194"/>
                  <a:gd name="connsiteY17" fmla="*/ 32783 h 164745"/>
                  <a:gd name="connsiteX18" fmla="*/ 2845625 w 4747194"/>
                  <a:gd name="connsiteY18" fmla="*/ 32783 h 164745"/>
                  <a:gd name="connsiteX19" fmla="*/ 2845625 w 4747194"/>
                  <a:gd name="connsiteY19" fmla="*/ 146507 h 164745"/>
                  <a:gd name="connsiteX20" fmla="*/ 2608564 w 4747194"/>
                  <a:gd name="connsiteY20" fmla="*/ 146507 h 164745"/>
                  <a:gd name="connsiteX21" fmla="*/ 2371502 w 4747194"/>
                  <a:gd name="connsiteY21" fmla="*/ 146507 h 164745"/>
                  <a:gd name="connsiteX22" fmla="*/ 2134441 w 4747194"/>
                  <a:gd name="connsiteY22" fmla="*/ 146507 h 164745"/>
                  <a:gd name="connsiteX23" fmla="*/ 1897379 w 4747194"/>
                  <a:gd name="connsiteY23" fmla="*/ 146507 h 164745"/>
                  <a:gd name="connsiteX24" fmla="*/ 1897379 w 4747194"/>
                  <a:gd name="connsiteY24" fmla="*/ 32783 h 164745"/>
                  <a:gd name="connsiteX25" fmla="*/ 1956644 w 4747194"/>
                  <a:gd name="connsiteY25" fmla="*/ 15014 h 164745"/>
                  <a:gd name="connsiteX26" fmla="*/ 3134923 w 4747194"/>
                  <a:gd name="connsiteY26" fmla="*/ 14563 h 164745"/>
                  <a:gd name="connsiteX27" fmla="*/ 3290494 w 4747194"/>
                  <a:gd name="connsiteY27" fmla="*/ 48331 h 164745"/>
                  <a:gd name="connsiteX28" fmla="*/ 3320126 w 4747194"/>
                  <a:gd name="connsiteY28" fmla="*/ 32784 h 164745"/>
                  <a:gd name="connsiteX29" fmla="*/ 3320126 w 4747194"/>
                  <a:gd name="connsiteY29" fmla="*/ 32783 h 164745"/>
                  <a:gd name="connsiteX30" fmla="*/ 3557188 w 4747194"/>
                  <a:gd name="connsiteY30" fmla="*/ 32783 h 164745"/>
                  <a:gd name="connsiteX31" fmla="*/ 3794249 w 4747194"/>
                  <a:gd name="connsiteY31" fmla="*/ 32783 h 164745"/>
                  <a:gd name="connsiteX32" fmla="*/ 3794249 w 4747194"/>
                  <a:gd name="connsiteY32" fmla="*/ 146507 h 164745"/>
                  <a:gd name="connsiteX33" fmla="*/ 3557188 w 4747194"/>
                  <a:gd name="connsiteY33" fmla="*/ 146507 h 164745"/>
                  <a:gd name="connsiteX34" fmla="*/ 3349759 w 4747194"/>
                  <a:gd name="connsiteY34" fmla="*/ 130959 h 164745"/>
                  <a:gd name="connsiteX35" fmla="*/ 3320127 w 4747194"/>
                  <a:gd name="connsiteY35" fmla="*/ 146507 h 164745"/>
                  <a:gd name="connsiteX36" fmla="*/ 3320127 w 4747194"/>
                  <a:gd name="connsiteY36" fmla="*/ 146507 h 164745"/>
                  <a:gd name="connsiteX37" fmla="*/ 3083066 w 4747194"/>
                  <a:gd name="connsiteY37" fmla="*/ 146507 h 164745"/>
                  <a:gd name="connsiteX38" fmla="*/ 2846004 w 4747194"/>
                  <a:gd name="connsiteY38" fmla="*/ 146507 h 164745"/>
                  <a:gd name="connsiteX39" fmla="*/ 2846004 w 4747194"/>
                  <a:gd name="connsiteY39" fmla="*/ 32783 h 164745"/>
                  <a:gd name="connsiteX40" fmla="*/ 2905269 w 4747194"/>
                  <a:gd name="connsiteY40" fmla="*/ 15014 h 164745"/>
                  <a:gd name="connsiteX41" fmla="*/ 3083066 w 4747194"/>
                  <a:gd name="connsiteY41" fmla="*/ 32783 h 164745"/>
                  <a:gd name="connsiteX42" fmla="*/ 3134923 w 4747194"/>
                  <a:gd name="connsiteY42" fmla="*/ 14563 h 164745"/>
                  <a:gd name="connsiteX43" fmla="*/ 1237544 w 4747194"/>
                  <a:gd name="connsiteY43" fmla="*/ 14563 h 164745"/>
                  <a:gd name="connsiteX44" fmla="*/ 1393115 w 4747194"/>
                  <a:gd name="connsiteY44" fmla="*/ 48331 h 164745"/>
                  <a:gd name="connsiteX45" fmla="*/ 1422747 w 4747194"/>
                  <a:gd name="connsiteY45" fmla="*/ 32784 h 164745"/>
                  <a:gd name="connsiteX46" fmla="*/ 1422747 w 4747194"/>
                  <a:gd name="connsiteY46" fmla="*/ 32783 h 164745"/>
                  <a:gd name="connsiteX47" fmla="*/ 1659808 w 4747194"/>
                  <a:gd name="connsiteY47" fmla="*/ 32783 h 164745"/>
                  <a:gd name="connsiteX48" fmla="*/ 1896869 w 4747194"/>
                  <a:gd name="connsiteY48" fmla="*/ 32783 h 164745"/>
                  <a:gd name="connsiteX49" fmla="*/ 1896869 w 4747194"/>
                  <a:gd name="connsiteY49" fmla="*/ 146507 h 164745"/>
                  <a:gd name="connsiteX50" fmla="*/ 1659808 w 4747194"/>
                  <a:gd name="connsiteY50" fmla="*/ 146507 h 164745"/>
                  <a:gd name="connsiteX51" fmla="*/ 1452380 w 4747194"/>
                  <a:gd name="connsiteY51" fmla="*/ 130959 h 164745"/>
                  <a:gd name="connsiteX52" fmla="*/ 1422748 w 4747194"/>
                  <a:gd name="connsiteY52" fmla="*/ 146507 h 164745"/>
                  <a:gd name="connsiteX53" fmla="*/ 1422748 w 4747194"/>
                  <a:gd name="connsiteY53" fmla="*/ 146507 h 164745"/>
                  <a:gd name="connsiteX54" fmla="*/ 1185687 w 4747194"/>
                  <a:gd name="connsiteY54" fmla="*/ 146507 h 164745"/>
                  <a:gd name="connsiteX55" fmla="*/ 948625 w 4747194"/>
                  <a:gd name="connsiteY55" fmla="*/ 146507 h 164745"/>
                  <a:gd name="connsiteX56" fmla="*/ 948625 w 4747194"/>
                  <a:gd name="connsiteY56" fmla="*/ 32783 h 164745"/>
                  <a:gd name="connsiteX57" fmla="*/ 1007890 w 4747194"/>
                  <a:gd name="connsiteY57" fmla="*/ 15014 h 164745"/>
                  <a:gd name="connsiteX58" fmla="*/ 1185687 w 4747194"/>
                  <a:gd name="connsiteY58" fmla="*/ 32783 h 164745"/>
                  <a:gd name="connsiteX59" fmla="*/ 1237544 w 4747194"/>
                  <a:gd name="connsiteY59" fmla="*/ 14563 h 164745"/>
                  <a:gd name="connsiteX60" fmla="*/ 288919 w 4747194"/>
                  <a:gd name="connsiteY60" fmla="*/ 14563 h 164745"/>
                  <a:gd name="connsiteX61" fmla="*/ 444490 w 4747194"/>
                  <a:gd name="connsiteY61" fmla="*/ 48331 h 164745"/>
                  <a:gd name="connsiteX62" fmla="*/ 474123 w 4747194"/>
                  <a:gd name="connsiteY62" fmla="*/ 32783 h 164745"/>
                  <a:gd name="connsiteX63" fmla="*/ 711185 w 4747194"/>
                  <a:gd name="connsiteY63" fmla="*/ 32783 h 164745"/>
                  <a:gd name="connsiteX64" fmla="*/ 948246 w 4747194"/>
                  <a:gd name="connsiteY64" fmla="*/ 32783 h 164745"/>
                  <a:gd name="connsiteX65" fmla="*/ 948246 w 4747194"/>
                  <a:gd name="connsiteY65" fmla="*/ 146507 h 164745"/>
                  <a:gd name="connsiteX66" fmla="*/ 711185 w 4747194"/>
                  <a:gd name="connsiteY66" fmla="*/ 146507 h 164745"/>
                  <a:gd name="connsiteX67" fmla="*/ 503755 w 4747194"/>
                  <a:gd name="connsiteY67" fmla="*/ 130959 h 164745"/>
                  <a:gd name="connsiteX68" fmla="*/ 474123 w 4747194"/>
                  <a:gd name="connsiteY68" fmla="*/ 146507 h 164745"/>
                  <a:gd name="connsiteX69" fmla="*/ 237062 w 4747194"/>
                  <a:gd name="connsiteY69" fmla="*/ 146507 h 164745"/>
                  <a:gd name="connsiteX70" fmla="*/ 0 w 4747194"/>
                  <a:gd name="connsiteY70" fmla="*/ 146507 h 164745"/>
                  <a:gd name="connsiteX71" fmla="*/ 0 w 4747194"/>
                  <a:gd name="connsiteY71" fmla="*/ 32783 h 164745"/>
                  <a:gd name="connsiteX72" fmla="*/ 59265 w 4747194"/>
                  <a:gd name="connsiteY72" fmla="*/ 15014 h 164745"/>
                  <a:gd name="connsiteX73" fmla="*/ 237062 w 4747194"/>
                  <a:gd name="connsiteY73" fmla="*/ 32783 h 164745"/>
                  <a:gd name="connsiteX74" fmla="*/ 288919 w 4747194"/>
                  <a:gd name="connsiteY74" fmla="*/ 14563 h 164745"/>
                  <a:gd name="connsiteX0" fmla="*/ 4747194 w 4747194"/>
                  <a:gd name="connsiteY0" fmla="*/ 32783 h 164745"/>
                  <a:gd name="connsiteX1" fmla="*/ 4747194 w 4747194"/>
                  <a:gd name="connsiteY1" fmla="*/ 146507 h 164745"/>
                  <a:gd name="connsiteX2" fmla="*/ 4747194 w 4747194"/>
                  <a:gd name="connsiteY2" fmla="*/ 32783 h 164745"/>
                  <a:gd name="connsiteX3" fmla="*/ 3857834 w 4747194"/>
                  <a:gd name="connsiteY3" fmla="*/ 15014 h 164745"/>
                  <a:gd name="connsiteX4" fmla="*/ 4035631 w 4747194"/>
                  <a:gd name="connsiteY4" fmla="*/ 32783 h 164745"/>
                  <a:gd name="connsiteX5" fmla="*/ 4272692 w 4747194"/>
                  <a:gd name="connsiteY5" fmla="*/ 32783 h 164745"/>
                  <a:gd name="connsiteX6" fmla="*/ 4509754 w 4747194"/>
                  <a:gd name="connsiteY6" fmla="*/ 32783 h 164745"/>
                  <a:gd name="connsiteX7" fmla="*/ 4509754 w 4747194"/>
                  <a:gd name="connsiteY7" fmla="*/ 146507 h 164745"/>
                  <a:gd name="connsiteX8" fmla="*/ 4272692 w 4747194"/>
                  <a:gd name="connsiteY8" fmla="*/ 146507 h 164745"/>
                  <a:gd name="connsiteX9" fmla="*/ 4035631 w 4747194"/>
                  <a:gd name="connsiteY9" fmla="*/ 146507 h 164745"/>
                  <a:gd name="connsiteX10" fmla="*/ 3798569 w 4747194"/>
                  <a:gd name="connsiteY10" fmla="*/ 146507 h 164745"/>
                  <a:gd name="connsiteX11" fmla="*/ 3798569 w 4747194"/>
                  <a:gd name="connsiteY11" fmla="*/ 32783 h 164745"/>
                  <a:gd name="connsiteX12" fmla="*/ 3857834 w 4747194"/>
                  <a:gd name="connsiteY12" fmla="*/ 15014 h 164745"/>
                  <a:gd name="connsiteX13" fmla="*/ 1956644 w 4747194"/>
                  <a:gd name="connsiteY13" fmla="*/ 15014 h 164745"/>
                  <a:gd name="connsiteX14" fmla="*/ 2134441 w 4747194"/>
                  <a:gd name="connsiteY14" fmla="*/ 32783 h 164745"/>
                  <a:gd name="connsiteX15" fmla="*/ 2371502 w 4747194"/>
                  <a:gd name="connsiteY15" fmla="*/ 32783 h 164745"/>
                  <a:gd name="connsiteX16" fmla="*/ 2608564 w 4747194"/>
                  <a:gd name="connsiteY16" fmla="*/ 32783 h 164745"/>
                  <a:gd name="connsiteX17" fmla="*/ 2845625 w 4747194"/>
                  <a:gd name="connsiteY17" fmla="*/ 32783 h 164745"/>
                  <a:gd name="connsiteX18" fmla="*/ 2845625 w 4747194"/>
                  <a:gd name="connsiteY18" fmla="*/ 146507 h 164745"/>
                  <a:gd name="connsiteX19" fmla="*/ 2608564 w 4747194"/>
                  <a:gd name="connsiteY19" fmla="*/ 146507 h 164745"/>
                  <a:gd name="connsiteX20" fmla="*/ 2371502 w 4747194"/>
                  <a:gd name="connsiteY20" fmla="*/ 146507 h 164745"/>
                  <a:gd name="connsiteX21" fmla="*/ 2134441 w 4747194"/>
                  <a:gd name="connsiteY21" fmla="*/ 146507 h 164745"/>
                  <a:gd name="connsiteX22" fmla="*/ 1897379 w 4747194"/>
                  <a:gd name="connsiteY22" fmla="*/ 146507 h 164745"/>
                  <a:gd name="connsiteX23" fmla="*/ 1897379 w 4747194"/>
                  <a:gd name="connsiteY23" fmla="*/ 32783 h 164745"/>
                  <a:gd name="connsiteX24" fmla="*/ 1956644 w 4747194"/>
                  <a:gd name="connsiteY24" fmla="*/ 15014 h 164745"/>
                  <a:gd name="connsiteX25" fmla="*/ 3134923 w 4747194"/>
                  <a:gd name="connsiteY25" fmla="*/ 14563 h 164745"/>
                  <a:gd name="connsiteX26" fmla="*/ 3290494 w 4747194"/>
                  <a:gd name="connsiteY26" fmla="*/ 48331 h 164745"/>
                  <a:gd name="connsiteX27" fmla="*/ 3320126 w 4747194"/>
                  <a:gd name="connsiteY27" fmla="*/ 32784 h 164745"/>
                  <a:gd name="connsiteX28" fmla="*/ 3320126 w 4747194"/>
                  <a:gd name="connsiteY28" fmla="*/ 32783 h 164745"/>
                  <a:gd name="connsiteX29" fmla="*/ 3557188 w 4747194"/>
                  <a:gd name="connsiteY29" fmla="*/ 32783 h 164745"/>
                  <a:gd name="connsiteX30" fmla="*/ 3794249 w 4747194"/>
                  <a:gd name="connsiteY30" fmla="*/ 32783 h 164745"/>
                  <a:gd name="connsiteX31" fmla="*/ 3794249 w 4747194"/>
                  <a:gd name="connsiteY31" fmla="*/ 146507 h 164745"/>
                  <a:gd name="connsiteX32" fmla="*/ 3557188 w 4747194"/>
                  <a:gd name="connsiteY32" fmla="*/ 146507 h 164745"/>
                  <a:gd name="connsiteX33" fmla="*/ 3349759 w 4747194"/>
                  <a:gd name="connsiteY33" fmla="*/ 130959 h 164745"/>
                  <a:gd name="connsiteX34" fmla="*/ 3320127 w 4747194"/>
                  <a:gd name="connsiteY34" fmla="*/ 146507 h 164745"/>
                  <a:gd name="connsiteX35" fmla="*/ 3320127 w 4747194"/>
                  <a:gd name="connsiteY35" fmla="*/ 146507 h 164745"/>
                  <a:gd name="connsiteX36" fmla="*/ 3083066 w 4747194"/>
                  <a:gd name="connsiteY36" fmla="*/ 146507 h 164745"/>
                  <a:gd name="connsiteX37" fmla="*/ 2846004 w 4747194"/>
                  <a:gd name="connsiteY37" fmla="*/ 146507 h 164745"/>
                  <a:gd name="connsiteX38" fmla="*/ 2846004 w 4747194"/>
                  <a:gd name="connsiteY38" fmla="*/ 32783 h 164745"/>
                  <a:gd name="connsiteX39" fmla="*/ 2905269 w 4747194"/>
                  <a:gd name="connsiteY39" fmla="*/ 15014 h 164745"/>
                  <a:gd name="connsiteX40" fmla="*/ 3083066 w 4747194"/>
                  <a:gd name="connsiteY40" fmla="*/ 32783 h 164745"/>
                  <a:gd name="connsiteX41" fmla="*/ 3134923 w 4747194"/>
                  <a:gd name="connsiteY41" fmla="*/ 14563 h 164745"/>
                  <a:gd name="connsiteX42" fmla="*/ 1237544 w 4747194"/>
                  <a:gd name="connsiteY42" fmla="*/ 14563 h 164745"/>
                  <a:gd name="connsiteX43" fmla="*/ 1393115 w 4747194"/>
                  <a:gd name="connsiteY43" fmla="*/ 48331 h 164745"/>
                  <a:gd name="connsiteX44" fmla="*/ 1422747 w 4747194"/>
                  <a:gd name="connsiteY44" fmla="*/ 32784 h 164745"/>
                  <a:gd name="connsiteX45" fmla="*/ 1422747 w 4747194"/>
                  <a:gd name="connsiteY45" fmla="*/ 32783 h 164745"/>
                  <a:gd name="connsiteX46" fmla="*/ 1659808 w 4747194"/>
                  <a:gd name="connsiteY46" fmla="*/ 32783 h 164745"/>
                  <a:gd name="connsiteX47" fmla="*/ 1896869 w 4747194"/>
                  <a:gd name="connsiteY47" fmla="*/ 32783 h 164745"/>
                  <a:gd name="connsiteX48" fmla="*/ 1896869 w 4747194"/>
                  <a:gd name="connsiteY48" fmla="*/ 146507 h 164745"/>
                  <a:gd name="connsiteX49" fmla="*/ 1659808 w 4747194"/>
                  <a:gd name="connsiteY49" fmla="*/ 146507 h 164745"/>
                  <a:gd name="connsiteX50" fmla="*/ 1452380 w 4747194"/>
                  <a:gd name="connsiteY50" fmla="*/ 130959 h 164745"/>
                  <a:gd name="connsiteX51" fmla="*/ 1422748 w 4747194"/>
                  <a:gd name="connsiteY51" fmla="*/ 146507 h 164745"/>
                  <a:gd name="connsiteX52" fmla="*/ 1422748 w 4747194"/>
                  <a:gd name="connsiteY52" fmla="*/ 146507 h 164745"/>
                  <a:gd name="connsiteX53" fmla="*/ 1185687 w 4747194"/>
                  <a:gd name="connsiteY53" fmla="*/ 146507 h 164745"/>
                  <a:gd name="connsiteX54" fmla="*/ 948625 w 4747194"/>
                  <a:gd name="connsiteY54" fmla="*/ 146507 h 164745"/>
                  <a:gd name="connsiteX55" fmla="*/ 948625 w 4747194"/>
                  <a:gd name="connsiteY55" fmla="*/ 32783 h 164745"/>
                  <a:gd name="connsiteX56" fmla="*/ 1007890 w 4747194"/>
                  <a:gd name="connsiteY56" fmla="*/ 15014 h 164745"/>
                  <a:gd name="connsiteX57" fmla="*/ 1185687 w 4747194"/>
                  <a:gd name="connsiteY57" fmla="*/ 32783 h 164745"/>
                  <a:gd name="connsiteX58" fmla="*/ 1237544 w 4747194"/>
                  <a:gd name="connsiteY58" fmla="*/ 14563 h 164745"/>
                  <a:gd name="connsiteX59" fmla="*/ 288919 w 4747194"/>
                  <a:gd name="connsiteY59" fmla="*/ 14563 h 164745"/>
                  <a:gd name="connsiteX60" fmla="*/ 444490 w 4747194"/>
                  <a:gd name="connsiteY60" fmla="*/ 48331 h 164745"/>
                  <a:gd name="connsiteX61" fmla="*/ 474123 w 4747194"/>
                  <a:gd name="connsiteY61" fmla="*/ 32783 h 164745"/>
                  <a:gd name="connsiteX62" fmla="*/ 711185 w 4747194"/>
                  <a:gd name="connsiteY62" fmla="*/ 32783 h 164745"/>
                  <a:gd name="connsiteX63" fmla="*/ 948246 w 4747194"/>
                  <a:gd name="connsiteY63" fmla="*/ 32783 h 164745"/>
                  <a:gd name="connsiteX64" fmla="*/ 948246 w 4747194"/>
                  <a:gd name="connsiteY64" fmla="*/ 146507 h 164745"/>
                  <a:gd name="connsiteX65" fmla="*/ 711185 w 4747194"/>
                  <a:gd name="connsiteY65" fmla="*/ 146507 h 164745"/>
                  <a:gd name="connsiteX66" fmla="*/ 503755 w 4747194"/>
                  <a:gd name="connsiteY66" fmla="*/ 130959 h 164745"/>
                  <a:gd name="connsiteX67" fmla="*/ 474123 w 4747194"/>
                  <a:gd name="connsiteY67" fmla="*/ 146507 h 164745"/>
                  <a:gd name="connsiteX68" fmla="*/ 237062 w 4747194"/>
                  <a:gd name="connsiteY68" fmla="*/ 146507 h 164745"/>
                  <a:gd name="connsiteX69" fmla="*/ 0 w 4747194"/>
                  <a:gd name="connsiteY69" fmla="*/ 146507 h 164745"/>
                  <a:gd name="connsiteX70" fmla="*/ 0 w 4747194"/>
                  <a:gd name="connsiteY70" fmla="*/ 32783 h 164745"/>
                  <a:gd name="connsiteX71" fmla="*/ 59265 w 4747194"/>
                  <a:gd name="connsiteY71" fmla="*/ 15014 h 164745"/>
                  <a:gd name="connsiteX72" fmla="*/ 237062 w 4747194"/>
                  <a:gd name="connsiteY72" fmla="*/ 32783 h 164745"/>
                  <a:gd name="connsiteX73" fmla="*/ 288919 w 4747194"/>
                  <a:gd name="connsiteY73" fmla="*/ 14563 h 164745"/>
                  <a:gd name="connsiteX0" fmla="*/ 3857834 w 4539386"/>
                  <a:gd name="connsiteY0" fmla="*/ 15014 h 164745"/>
                  <a:gd name="connsiteX1" fmla="*/ 4035631 w 4539386"/>
                  <a:gd name="connsiteY1" fmla="*/ 32783 h 164745"/>
                  <a:gd name="connsiteX2" fmla="*/ 4272692 w 4539386"/>
                  <a:gd name="connsiteY2" fmla="*/ 32783 h 164745"/>
                  <a:gd name="connsiteX3" fmla="*/ 4509754 w 4539386"/>
                  <a:gd name="connsiteY3" fmla="*/ 32783 h 164745"/>
                  <a:gd name="connsiteX4" fmla="*/ 4509754 w 4539386"/>
                  <a:gd name="connsiteY4" fmla="*/ 146507 h 164745"/>
                  <a:gd name="connsiteX5" fmla="*/ 4272692 w 4539386"/>
                  <a:gd name="connsiteY5" fmla="*/ 146507 h 164745"/>
                  <a:gd name="connsiteX6" fmla="*/ 4035631 w 4539386"/>
                  <a:gd name="connsiteY6" fmla="*/ 146507 h 164745"/>
                  <a:gd name="connsiteX7" fmla="*/ 3798569 w 4539386"/>
                  <a:gd name="connsiteY7" fmla="*/ 146507 h 164745"/>
                  <a:gd name="connsiteX8" fmla="*/ 3798569 w 4539386"/>
                  <a:gd name="connsiteY8" fmla="*/ 32783 h 164745"/>
                  <a:gd name="connsiteX9" fmla="*/ 3857834 w 4539386"/>
                  <a:gd name="connsiteY9" fmla="*/ 15014 h 164745"/>
                  <a:gd name="connsiteX10" fmla="*/ 1956644 w 4539386"/>
                  <a:gd name="connsiteY10" fmla="*/ 15014 h 164745"/>
                  <a:gd name="connsiteX11" fmla="*/ 2134441 w 4539386"/>
                  <a:gd name="connsiteY11" fmla="*/ 32783 h 164745"/>
                  <a:gd name="connsiteX12" fmla="*/ 2371502 w 4539386"/>
                  <a:gd name="connsiteY12" fmla="*/ 32783 h 164745"/>
                  <a:gd name="connsiteX13" fmla="*/ 2608564 w 4539386"/>
                  <a:gd name="connsiteY13" fmla="*/ 32783 h 164745"/>
                  <a:gd name="connsiteX14" fmla="*/ 2845625 w 4539386"/>
                  <a:gd name="connsiteY14" fmla="*/ 32783 h 164745"/>
                  <a:gd name="connsiteX15" fmla="*/ 2845625 w 4539386"/>
                  <a:gd name="connsiteY15" fmla="*/ 146507 h 164745"/>
                  <a:gd name="connsiteX16" fmla="*/ 2608564 w 4539386"/>
                  <a:gd name="connsiteY16" fmla="*/ 146507 h 164745"/>
                  <a:gd name="connsiteX17" fmla="*/ 2371502 w 4539386"/>
                  <a:gd name="connsiteY17" fmla="*/ 146507 h 164745"/>
                  <a:gd name="connsiteX18" fmla="*/ 2134441 w 4539386"/>
                  <a:gd name="connsiteY18" fmla="*/ 146507 h 164745"/>
                  <a:gd name="connsiteX19" fmla="*/ 1897379 w 4539386"/>
                  <a:gd name="connsiteY19" fmla="*/ 146507 h 164745"/>
                  <a:gd name="connsiteX20" fmla="*/ 1897379 w 4539386"/>
                  <a:gd name="connsiteY20" fmla="*/ 32783 h 164745"/>
                  <a:gd name="connsiteX21" fmla="*/ 1956644 w 4539386"/>
                  <a:gd name="connsiteY21" fmla="*/ 15014 h 164745"/>
                  <a:gd name="connsiteX22" fmla="*/ 3134923 w 4539386"/>
                  <a:gd name="connsiteY22" fmla="*/ 14563 h 164745"/>
                  <a:gd name="connsiteX23" fmla="*/ 3290494 w 4539386"/>
                  <a:gd name="connsiteY23" fmla="*/ 48331 h 164745"/>
                  <a:gd name="connsiteX24" fmla="*/ 3320126 w 4539386"/>
                  <a:gd name="connsiteY24" fmla="*/ 32784 h 164745"/>
                  <a:gd name="connsiteX25" fmla="*/ 3320126 w 4539386"/>
                  <a:gd name="connsiteY25" fmla="*/ 32783 h 164745"/>
                  <a:gd name="connsiteX26" fmla="*/ 3557188 w 4539386"/>
                  <a:gd name="connsiteY26" fmla="*/ 32783 h 164745"/>
                  <a:gd name="connsiteX27" fmla="*/ 3794249 w 4539386"/>
                  <a:gd name="connsiteY27" fmla="*/ 32783 h 164745"/>
                  <a:gd name="connsiteX28" fmla="*/ 3794249 w 4539386"/>
                  <a:gd name="connsiteY28" fmla="*/ 146507 h 164745"/>
                  <a:gd name="connsiteX29" fmla="*/ 3557188 w 4539386"/>
                  <a:gd name="connsiteY29" fmla="*/ 146507 h 164745"/>
                  <a:gd name="connsiteX30" fmla="*/ 3349759 w 4539386"/>
                  <a:gd name="connsiteY30" fmla="*/ 130959 h 164745"/>
                  <a:gd name="connsiteX31" fmla="*/ 3320127 w 4539386"/>
                  <a:gd name="connsiteY31" fmla="*/ 146507 h 164745"/>
                  <a:gd name="connsiteX32" fmla="*/ 3320127 w 4539386"/>
                  <a:gd name="connsiteY32" fmla="*/ 146507 h 164745"/>
                  <a:gd name="connsiteX33" fmla="*/ 3083066 w 4539386"/>
                  <a:gd name="connsiteY33" fmla="*/ 146507 h 164745"/>
                  <a:gd name="connsiteX34" fmla="*/ 2846004 w 4539386"/>
                  <a:gd name="connsiteY34" fmla="*/ 146507 h 164745"/>
                  <a:gd name="connsiteX35" fmla="*/ 2846004 w 4539386"/>
                  <a:gd name="connsiteY35" fmla="*/ 32783 h 164745"/>
                  <a:gd name="connsiteX36" fmla="*/ 2905269 w 4539386"/>
                  <a:gd name="connsiteY36" fmla="*/ 15014 h 164745"/>
                  <a:gd name="connsiteX37" fmla="*/ 3083066 w 4539386"/>
                  <a:gd name="connsiteY37" fmla="*/ 32783 h 164745"/>
                  <a:gd name="connsiteX38" fmla="*/ 3134923 w 4539386"/>
                  <a:gd name="connsiteY38" fmla="*/ 14563 h 164745"/>
                  <a:gd name="connsiteX39" fmla="*/ 1237544 w 4539386"/>
                  <a:gd name="connsiteY39" fmla="*/ 14563 h 164745"/>
                  <a:gd name="connsiteX40" fmla="*/ 1393115 w 4539386"/>
                  <a:gd name="connsiteY40" fmla="*/ 48331 h 164745"/>
                  <a:gd name="connsiteX41" fmla="*/ 1422747 w 4539386"/>
                  <a:gd name="connsiteY41" fmla="*/ 32784 h 164745"/>
                  <a:gd name="connsiteX42" fmla="*/ 1422747 w 4539386"/>
                  <a:gd name="connsiteY42" fmla="*/ 32783 h 164745"/>
                  <a:gd name="connsiteX43" fmla="*/ 1659808 w 4539386"/>
                  <a:gd name="connsiteY43" fmla="*/ 32783 h 164745"/>
                  <a:gd name="connsiteX44" fmla="*/ 1896869 w 4539386"/>
                  <a:gd name="connsiteY44" fmla="*/ 32783 h 164745"/>
                  <a:gd name="connsiteX45" fmla="*/ 1896869 w 4539386"/>
                  <a:gd name="connsiteY45" fmla="*/ 146507 h 164745"/>
                  <a:gd name="connsiteX46" fmla="*/ 1659808 w 4539386"/>
                  <a:gd name="connsiteY46" fmla="*/ 146507 h 164745"/>
                  <a:gd name="connsiteX47" fmla="*/ 1452380 w 4539386"/>
                  <a:gd name="connsiteY47" fmla="*/ 130959 h 164745"/>
                  <a:gd name="connsiteX48" fmla="*/ 1422748 w 4539386"/>
                  <a:gd name="connsiteY48" fmla="*/ 146507 h 164745"/>
                  <a:gd name="connsiteX49" fmla="*/ 1422748 w 4539386"/>
                  <a:gd name="connsiteY49" fmla="*/ 146507 h 164745"/>
                  <a:gd name="connsiteX50" fmla="*/ 1185687 w 4539386"/>
                  <a:gd name="connsiteY50" fmla="*/ 146507 h 164745"/>
                  <a:gd name="connsiteX51" fmla="*/ 948625 w 4539386"/>
                  <a:gd name="connsiteY51" fmla="*/ 146507 h 164745"/>
                  <a:gd name="connsiteX52" fmla="*/ 948625 w 4539386"/>
                  <a:gd name="connsiteY52" fmla="*/ 32783 h 164745"/>
                  <a:gd name="connsiteX53" fmla="*/ 1007890 w 4539386"/>
                  <a:gd name="connsiteY53" fmla="*/ 15014 h 164745"/>
                  <a:gd name="connsiteX54" fmla="*/ 1185687 w 4539386"/>
                  <a:gd name="connsiteY54" fmla="*/ 32783 h 164745"/>
                  <a:gd name="connsiteX55" fmla="*/ 1237544 w 4539386"/>
                  <a:gd name="connsiteY55" fmla="*/ 14563 h 164745"/>
                  <a:gd name="connsiteX56" fmla="*/ 288919 w 4539386"/>
                  <a:gd name="connsiteY56" fmla="*/ 14563 h 164745"/>
                  <a:gd name="connsiteX57" fmla="*/ 444490 w 4539386"/>
                  <a:gd name="connsiteY57" fmla="*/ 48331 h 164745"/>
                  <a:gd name="connsiteX58" fmla="*/ 474123 w 4539386"/>
                  <a:gd name="connsiteY58" fmla="*/ 32783 h 164745"/>
                  <a:gd name="connsiteX59" fmla="*/ 711185 w 4539386"/>
                  <a:gd name="connsiteY59" fmla="*/ 32783 h 164745"/>
                  <a:gd name="connsiteX60" fmla="*/ 948246 w 4539386"/>
                  <a:gd name="connsiteY60" fmla="*/ 32783 h 164745"/>
                  <a:gd name="connsiteX61" fmla="*/ 948246 w 4539386"/>
                  <a:gd name="connsiteY61" fmla="*/ 146507 h 164745"/>
                  <a:gd name="connsiteX62" fmla="*/ 711185 w 4539386"/>
                  <a:gd name="connsiteY62" fmla="*/ 146507 h 164745"/>
                  <a:gd name="connsiteX63" fmla="*/ 503755 w 4539386"/>
                  <a:gd name="connsiteY63" fmla="*/ 130959 h 164745"/>
                  <a:gd name="connsiteX64" fmla="*/ 474123 w 4539386"/>
                  <a:gd name="connsiteY64" fmla="*/ 146507 h 164745"/>
                  <a:gd name="connsiteX65" fmla="*/ 237062 w 4539386"/>
                  <a:gd name="connsiteY65" fmla="*/ 146507 h 164745"/>
                  <a:gd name="connsiteX66" fmla="*/ 0 w 4539386"/>
                  <a:gd name="connsiteY66" fmla="*/ 146507 h 164745"/>
                  <a:gd name="connsiteX67" fmla="*/ 0 w 4539386"/>
                  <a:gd name="connsiteY67" fmla="*/ 32783 h 164745"/>
                  <a:gd name="connsiteX68" fmla="*/ 59265 w 4539386"/>
                  <a:gd name="connsiteY68" fmla="*/ 15014 h 164745"/>
                  <a:gd name="connsiteX69" fmla="*/ 237062 w 4539386"/>
                  <a:gd name="connsiteY69" fmla="*/ 32783 h 164745"/>
                  <a:gd name="connsiteX70" fmla="*/ 288919 w 4539386"/>
                  <a:gd name="connsiteY70" fmla="*/ 14563 h 164745"/>
                  <a:gd name="connsiteX0" fmla="*/ 3857834 w 4509754"/>
                  <a:gd name="connsiteY0" fmla="*/ 15014 h 164745"/>
                  <a:gd name="connsiteX1" fmla="*/ 4035631 w 4509754"/>
                  <a:gd name="connsiteY1" fmla="*/ 32783 h 164745"/>
                  <a:gd name="connsiteX2" fmla="*/ 4272692 w 4509754"/>
                  <a:gd name="connsiteY2" fmla="*/ 32783 h 164745"/>
                  <a:gd name="connsiteX3" fmla="*/ 4509754 w 4509754"/>
                  <a:gd name="connsiteY3" fmla="*/ 146507 h 164745"/>
                  <a:gd name="connsiteX4" fmla="*/ 4272692 w 4509754"/>
                  <a:gd name="connsiteY4" fmla="*/ 146507 h 164745"/>
                  <a:gd name="connsiteX5" fmla="*/ 4035631 w 4509754"/>
                  <a:gd name="connsiteY5" fmla="*/ 146507 h 164745"/>
                  <a:gd name="connsiteX6" fmla="*/ 3798569 w 4509754"/>
                  <a:gd name="connsiteY6" fmla="*/ 146507 h 164745"/>
                  <a:gd name="connsiteX7" fmla="*/ 3798569 w 4509754"/>
                  <a:gd name="connsiteY7" fmla="*/ 32783 h 164745"/>
                  <a:gd name="connsiteX8" fmla="*/ 3857834 w 4509754"/>
                  <a:gd name="connsiteY8" fmla="*/ 15014 h 164745"/>
                  <a:gd name="connsiteX9" fmla="*/ 1956644 w 4509754"/>
                  <a:gd name="connsiteY9" fmla="*/ 15014 h 164745"/>
                  <a:gd name="connsiteX10" fmla="*/ 2134441 w 4509754"/>
                  <a:gd name="connsiteY10" fmla="*/ 32783 h 164745"/>
                  <a:gd name="connsiteX11" fmla="*/ 2371502 w 4509754"/>
                  <a:gd name="connsiteY11" fmla="*/ 32783 h 164745"/>
                  <a:gd name="connsiteX12" fmla="*/ 2608564 w 4509754"/>
                  <a:gd name="connsiteY12" fmla="*/ 32783 h 164745"/>
                  <a:gd name="connsiteX13" fmla="*/ 2845625 w 4509754"/>
                  <a:gd name="connsiteY13" fmla="*/ 32783 h 164745"/>
                  <a:gd name="connsiteX14" fmla="*/ 2845625 w 4509754"/>
                  <a:gd name="connsiteY14" fmla="*/ 146507 h 164745"/>
                  <a:gd name="connsiteX15" fmla="*/ 2608564 w 4509754"/>
                  <a:gd name="connsiteY15" fmla="*/ 146507 h 164745"/>
                  <a:gd name="connsiteX16" fmla="*/ 2371502 w 4509754"/>
                  <a:gd name="connsiteY16" fmla="*/ 146507 h 164745"/>
                  <a:gd name="connsiteX17" fmla="*/ 2134441 w 4509754"/>
                  <a:gd name="connsiteY17" fmla="*/ 146507 h 164745"/>
                  <a:gd name="connsiteX18" fmla="*/ 1897379 w 4509754"/>
                  <a:gd name="connsiteY18" fmla="*/ 146507 h 164745"/>
                  <a:gd name="connsiteX19" fmla="*/ 1897379 w 4509754"/>
                  <a:gd name="connsiteY19" fmla="*/ 32783 h 164745"/>
                  <a:gd name="connsiteX20" fmla="*/ 1956644 w 4509754"/>
                  <a:gd name="connsiteY20" fmla="*/ 15014 h 164745"/>
                  <a:gd name="connsiteX21" fmla="*/ 3134923 w 4509754"/>
                  <a:gd name="connsiteY21" fmla="*/ 14563 h 164745"/>
                  <a:gd name="connsiteX22" fmla="*/ 3290494 w 4509754"/>
                  <a:gd name="connsiteY22" fmla="*/ 48331 h 164745"/>
                  <a:gd name="connsiteX23" fmla="*/ 3320126 w 4509754"/>
                  <a:gd name="connsiteY23" fmla="*/ 32784 h 164745"/>
                  <a:gd name="connsiteX24" fmla="*/ 3320126 w 4509754"/>
                  <a:gd name="connsiteY24" fmla="*/ 32783 h 164745"/>
                  <a:gd name="connsiteX25" fmla="*/ 3557188 w 4509754"/>
                  <a:gd name="connsiteY25" fmla="*/ 32783 h 164745"/>
                  <a:gd name="connsiteX26" fmla="*/ 3794249 w 4509754"/>
                  <a:gd name="connsiteY26" fmla="*/ 32783 h 164745"/>
                  <a:gd name="connsiteX27" fmla="*/ 3794249 w 4509754"/>
                  <a:gd name="connsiteY27" fmla="*/ 146507 h 164745"/>
                  <a:gd name="connsiteX28" fmla="*/ 3557188 w 4509754"/>
                  <a:gd name="connsiteY28" fmla="*/ 146507 h 164745"/>
                  <a:gd name="connsiteX29" fmla="*/ 3349759 w 4509754"/>
                  <a:gd name="connsiteY29" fmla="*/ 130959 h 164745"/>
                  <a:gd name="connsiteX30" fmla="*/ 3320127 w 4509754"/>
                  <a:gd name="connsiteY30" fmla="*/ 146507 h 164745"/>
                  <a:gd name="connsiteX31" fmla="*/ 3320127 w 4509754"/>
                  <a:gd name="connsiteY31" fmla="*/ 146507 h 164745"/>
                  <a:gd name="connsiteX32" fmla="*/ 3083066 w 4509754"/>
                  <a:gd name="connsiteY32" fmla="*/ 146507 h 164745"/>
                  <a:gd name="connsiteX33" fmla="*/ 2846004 w 4509754"/>
                  <a:gd name="connsiteY33" fmla="*/ 146507 h 164745"/>
                  <a:gd name="connsiteX34" fmla="*/ 2846004 w 4509754"/>
                  <a:gd name="connsiteY34" fmla="*/ 32783 h 164745"/>
                  <a:gd name="connsiteX35" fmla="*/ 2905269 w 4509754"/>
                  <a:gd name="connsiteY35" fmla="*/ 15014 h 164745"/>
                  <a:gd name="connsiteX36" fmla="*/ 3083066 w 4509754"/>
                  <a:gd name="connsiteY36" fmla="*/ 32783 h 164745"/>
                  <a:gd name="connsiteX37" fmla="*/ 3134923 w 4509754"/>
                  <a:gd name="connsiteY37" fmla="*/ 14563 h 164745"/>
                  <a:gd name="connsiteX38" fmla="*/ 1237544 w 4509754"/>
                  <a:gd name="connsiteY38" fmla="*/ 14563 h 164745"/>
                  <a:gd name="connsiteX39" fmla="*/ 1393115 w 4509754"/>
                  <a:gd name="connsiteY39" fmla="*/ 48331 h 164745"/>
                  <a:gd name="connsiteX40" fmla="*/ 1422747 w 4509754"/>
                  <a:gd name="connsiteY40" fmla="*/ 32784 h 164745"/>
                  <a:gd name="connsiteX41" fmla="*/ 1422747 w 4509754"/>
                  <a:gd name="connsiteY41" fmla="*/ 32783 h 164745"/>
                  <a:gd name="connsiteX42" fmla="*/ 1659808 w 4509754"/>
                  <a:gd name="connsiteY42" fmla="*/ 32783 h 164745"/>
                  <a:gd name="connsiteX43" fmla="*/ 1896869 w 4509754"/>
                  <a:gd name="connsiteY43" fmla="*/ 32783 h 164745"/>
                  <a:gd name="connsiteX44" fmla="*/ 1896869 w 4509754"/>
                  <a:gd name="connsiteY44" fmla="*/ 146507 h 164745"/>
                  <a:gd name="connsiteX45" fmla="*/ 1659808 w 4509754"/>
                  <a:gd name="connsiteY45" fmla="*/ 146507 h 164745"/>
                  <a:gd name="connsiteX46" fmla="*/ 1452380 w 4509754"/>
                  <a:gd name="connsiteY46" fmla="*/ 130959 h 164745"/>
                  <a:gd name="connsiteX47" fmla="*/ 1422748 w 4509754"/>
                  <a:gd name="connsiteY47" fmla="*/ 146507 h 164745"/>
                  <a:gd name="connsiteX48" fmla="*/ 1422748 w 4509754"/>
                  <a:gd name="connsiteY48" fmla="*/ 146507 h 164745"/>
                  <a:gd name="connsiteX49" fmla="*/ 1185687 w 4509754"/>
                  <a:gd name="connsiteY49" fmla="*/ 146507 h 164745"/>
                  <a:gd name="connsiteX50" fmla="*/ 948625 w 4509754"/>
                  <a:gd name="connsiteY50" fmla="*/ 146507 h 164745"/>
                  <a:gd name="connsiteX51" fmla="*/ 948625 w 4509754"/>
                  <a:gd name="connsiteY51" fmla="*/ 32783 h 164745"/>
                  <a:gd name="connsiteX52" fmla="*/ 1007890 w 4509754"/>
                  <a:gd name="connsiteY52" fmla="*/ 15014 h 164745"/>
                  <a:gd name="connsiteX53" fmla="*/ 1185687 w 4509754"/>
                  <a:gd name="connsiteY53" fmla="*/ 32783 h 164745"/>
                  <a:gd name="connsiteX54" fmla="*/ 1237544 w 4509754"/>
                  <a:gd name="connsiteY54" fmla="*/ 14563 h 164745"/>
                  <a:gd name="connsiteX55" fmla="*/ 288919 w 4509754"/>
                  <a:gd name="connsiteY55" fmla="*/ 14563 h 164745"/>
                  <a:gd name="connsiteX56" fmla="*/ 444490 w 4509754"/>
                  <a:gd name="connsiteY56" fmla="*/ 48331 h 164745"/>
                  <a:gd name="connsiteX57" fmla="*/ 474123 w 4509754"/>
                  <a:gd name="connsiteY57" fmla="*/ 32783 h 164745"/>
                  <a:gd name="connsiteX58" fmla="*/ 711185 w 4509754"/>
                  <a:gd name="connsiteY58" fmla="*/ 32783 h 164745"/>
                  <a:gd name="connsiteX59" fmla="*/ 948246 w 4509754"/>
                  <a:gd name="connsiteY59" fmla="*/ 32783 h 164745"/>
                  <a:gd name="connsiteX60" fmla="*/ 948246 w 4509754"/>
                  <a:gd name="connsiteY60" fmla="*/ 146507 h 164745"/>
                  <a:gd name="connsiteX61" fmla="*/ 711185 w 4509754"/>
                  <a:gd name="connsiteY61" fmla="*/ 146507 h 164745"/>
                  <a:gd name="connsiteX62" fmla="*/ 503755 w 4509754"/>
                  <a:gd name="connsiteY62" fmla="*/ 130959 h 164745"/>
                  <a:gd name="connsiteX63" fmla="*/ 474123 w 4509754"/>
                  <a:gd name="connsiteY63" fmla="*/ 146507 h 164745"/>
                  <a:gd name="connsiteX64" fmla="*/ 237062 w 4509754"/>
                  <a:gd name="connsiteY64" fmla="*/ 146507 h 164745"/>
                  <a:gd name="connsiteX65" fmla="*/ 0 w 4509754"/>
                  <a:gd name="connsiteY65" fmla="*/ 146507 h 164745"/>
                  <a:gd name="connsiteX66" fmla="*/ 0 w 4509754"/>
                  <a:gd name="connsiteY66" fmla="*/ 32783 h 164745"/>
                  <a:gd name="connsiteX67" fmla="*/ 59265 w 4509754"/>
                  <a:gd name="connsiteY67" fmla="*/ 15014 h 164745"/>
                  <a:gd name="connsiteX68" fmla="*/ 237062 w 4509754"/>
                  <a:gd name="connsiteY68" fmla="*/ 32783 h 164745"/>
                  <a:gd name="connsiteX69" fmla="*/ 288919 w 4509754"/>
                  <a:gd name="connsiteY69" fmla="*/ 14563 h 164745"/>
                  <a:gd name="connsiteX0" fmla="*/ 3857834 w 4302324"/>
                  <a:gd name="connsiteY0" fmla="*/ 15014 h 164745"/>
                  <a:gd name="connsiteX1" fmla="*/ 4035631 w 4302324"/>
                  <a:gd name="connsiteY1" fmla="*/ 32783 h 164745"/>
                  <a:gd name="connsiteX2" fmla="*/ 4272692 w 4302324"/>
                  <a:gd name="connsiteY2" fmla="*/ 32783 h 164745"/>
                  <a:gd name="connsiteX3" fmla="*/ 4272692 w 4302324"/>
                  <a:gd name="connsiteY3" fmla="*/ 146507 h 164745"/>
                  <a:gd name="connsiteX4" fmla="*/ 4035631 w 4302324"/>
                  <a:gd name="connsiteY4" fmla="*/ 146507 h 164745"/>
                  <a:gd name="connsiteX5" fmla="*/ 3798569 w 4302324"/>
                  <a:gd name="connsiteY5" fmla="*/ 146507 h 164745"/>
                  <a:gd name="connsiteX6" fmla="*/ 3798569 w 4302324"/>
                  <a:gd name="connsiteY6" fmla="*/ 32783 h 164745"/>
                  <a:gd name="connsiteX7" fmla="*/ 3857834 w 4302324"/>
                  <a:gd name="connsiteY7" fmla="*/ 15014 h 164745"/>
                  <a:gd name="connsiteX8" fmla="*/ 1956644 w 4302324"/>
                  <a:gd name="connsiteY8" fmla="*/ 15014 h 164745"/>
                  <a:gd name="connsiteX9" fmla="*/ 2134441 w 4302324"/>
                  <a:gd name="connsiteY9" fmla="*/ 32783 h 164745"/>
                  <a:gd name="connsiteX10" fmla="*/ 2371502 w 4302324"/>
                  <a:gd name="connsiteY10" fmla="*/ 32783 h 164745"/>
                  <a:gd name="connsiteX11" fmla="*/ 2608564 w 4302324"/>
                  <a:gd name="connsiteY11" fmla="*/ 32783 h 164745"/>
                  <a:gd name="connsiteX12" fmla="*/ 2845625 w 4302324"/>
                  <a:gd name="connsiteY12" fmla="*/ 32783 h 164745"/>
                  <a:gd name="connsiteX13" fmla="*/ 2845625 w 4302324"/>
                  <a:gd name="connsiteY13" fmla="*/ 146507 h 164745"/>
                  <a:gd name="connsiteX14" fmla="*/ 2608564 w 4302324"/>
                  <a:gd name="connsiteY14" fmla="*/ 146507 h 164745"/>
                  <a:gd name="connsiteX15" fmla="*/ 2371502 w 4302324"/>
                  <a:gd name="connsiteY15" fmla="*/ 146507 h 164745"/>
                  <a:gd name="connsiteX16" fmla="*/ 2134441 w 4302324"/>
                  <a:gd name="connsiteY16" fmla="*/ 146507 h 164745"/>
                  <a:gd name="connsiteX17" fmla="*/ 1897379 w 4302324"/>
                  <a:gd name="connsiteY17" fmla="*/ 146507 h 164745"/>
                  <a:gd name="connsiteX18" fmla="*/ 1897379 w 4302324"/>
                  <a:gd name="connsiteY18" fmla="*/ 32783 h 164745"/>
                  <a:gd name="connsiteX19" fmla="*/ 1956644 w 4302324"/>
                  <a:gd name="connsiteY19" fmla="*/ 15014 h 164745"/>
                  <a:gd name="connsiteX20" fmla="*/ 3134923 w 4302324"/>
                  <a:gd name="connsiteY20" fmla="*/ 14563 h 164745"/>
                  <a:gd name="connsiteX21" fmla="*/ 3290494 w 4302324"/>
                  <a:gd name="connsiteY21" fmla="*/ 48331 h 164745"/>
                  <a:gd name="connsiteX22" fmla="*/ 3320126 w 4302324"/>
                  <a:gd name="connsiteY22" fmla="*/ 32784 h 164745"/>
                  <a:gd name="connsiteX23" fmla="*/ 3320126 w 4302324"/>
                  <a:gd name="connsiteY23" fmla="*/ 32783 h 164745"/>
                  <a:gd name="connsiteX24" fmla="*/ 3557188 w 4302324"/>
                  <a:gd name="connsiteY24" fmla="*/ 32783 h 164745"/>
                  <a:gd name="connsiteX25" fmla="*/ 3794249 w 4302324"/>
                  <a:gd name="connsiteY25" fmla="*/ 32783 h 164745"/>
                  <a:gd name="connsiteX26" fmla="*/ 3794249 w 4302324"/>
                  <a:gd name="connsiteY26" fmla="*/ 146507 h 164745"/>
                  <a:gd name="connsiteX27" fmla="*/ 3557188 w 4302324"/>
                  <a:gd name="connsiteY27" fmla="*/ 146507 h 164745"/>
                  <a:gd name="connsiteX28" fmla="*/ 3349759 w 4302324"/>
                  <a:gd name="connsiteY28" fmla="*/ 130959 h 164745"/>
                  <a:gd name="connsiteX29" fmla="*/ 3320127 w 4302324"/>
                  <a:gd name="connsiteY29" fmla="*/ 146507 h 164745"/>
                  <a:gd name="connsiteX30" fmla="*/ 3320127 w 4302324"/>
                  <a:gd name="connsiteY30" fmla="*/ 146507 h 164745"/>
                  <a:gd name="connsiteX31" fmla="*/ 3083066 w 4302324"/>
                  <a:gd name="connsiteY31" fmla="*/ 146507 h 164745"/>
                  <a:gd name="connsiteX32" fmla="*/ 2846004 w 4302324"/>
                  <a:gd name="connsiteY32" fmla="*/ 146507 h 164745"/>
                  <a:gd name="connsiteX33" fmla="*/ 2846004 w 4302324"/>
                  <a:gd name="connsiteY33" fmla="*/ 32783 h 164745"/>
                  <a:gd name="connsiteX34" fmla="*/ 2905269 w 4302324"/>
                  <a:gd name="connsiteY34" fmla="*/ 15014 h 164745"/>
                  <a:gd name="connsiteX35" fmla="*/ 3083066 w 4302324"/>
                  <a:gd name="connsiteY35" fmla="*/ 32783 h 164745"/>
                  <a:gd name="connsiteX36" fmla="*/ 3134923 w 4302324"/>
                  <a:gd name="connsiteY36" fmla="*/ 14563 h 164745"/>
                  <a:gd name="connsiteX37" fmla="*/ 1237544 w 4302324"/>
                  <a:gd name="connsiteY37" fmla="*/ 14563 h 164745"/>
                  <a:gd name="connsiteX38" fmla="*/ 1393115 w 4302324"/>
                  <a:gd name="connsiteY38" fmla="*/ 48331 h 164745"/>
                  <a:gd name="connsiteX39" fmla="*/ 1422747 w 4302324"/>
                  <a:gd name="connsiteY39" fmla="*/ 32784 h 164745"/>
                  <a:gd name="connsiteX40" fmla="*/ 1422747 w 4302324"/>
                  <a:gd name="connsiteY40" fmla="*/ 32783 h 164745"/>
                  <a:gd name="connsiteX41" fmla="*/ 1659808 w 4302324"/>
                  <a:gd name="connsiteY41" fmla="*/ 32783 h 164745"/>
                  <a:gd name="connsiteX42" fmla="*/ 1896869 w 4302324"/>
                  <a:gd name="connsiteY42" fmla="*/ 32783 h 164745"/>
                  <a:gd name="connsiteX43" fmla="*/ 1896869 w 4302324"/>
                  <a:gd name="connsiteY43" fmla="*/ 146507 h 164745"/>
                  <a:gd name="connsiteX44" fmla="*/ 1659808 w 4302324"/>
                  <a:gd name="connsiteY44" fmla="*/ 146507 h 164745"/>
                  <a:gd name="connsiteX45" fmla="*/ 1452380 w 4302324"/>
                  <a:gd name="connsiteY45" fmla="*/ 130959 h 164745"/>
                  <a:gd name="connsiteX46" fmla="*/ 1422748 w 4302324"/>
                  <a:gd name="connsiteY46" fmla="*/ 146507 h 164745"/>
                  <a:gd name="connsiteX47" fmla="*/ 1422748 w 4302324"/>
                  <a:gd name="connsiteY47" fmla="*/ 146507 h 164745"/>
                  <a:gd name="connsiteX48" fmla="*/ 1185687 w 4302324"/>
                  <a:gd name="connsiteY48" fmla="*/ 146507 h 164745"/>
                  <a:gd name="connsiteX49" fmla="*/ 948625 w 4302324"/>
                  <a:gd name="connsiteY49" fmla="*/ 146507 h 164745"/>
                  <a:gd name="connsiteX50" fmla="*/ 948625 w 4302324"/>
                  <a:gd name="connsiteY50" fmla="*/ 32783 h 164745"/>
                  <a:gd name="connsiteX51" fmla="*/ 1007890 w 4302324"/>
                  <a:gd name="connsiteY51" fmla="*/ 15014 h 164745"/>
                  <a:gd name="connsiteX52" fmla="*/ 1185687 w 4302324"/>
                  <a:gd name="connsiteY52" fmla="*/ 32783 h 164745"/>
                  <a:gd name="connsiteX53" fmla="*/ 1237544 w 4302324"/>
                  <a:gd name="connsiteY53" fmla="*/ 14563 h 164745"/>
                  <a:gd name="connsiteX54" fmla="*/ 288919 w 4302324"/>
                  <a:gd name="connsiteY54" fmla="*/ 14563 h 164745"/>
                  <a:gd name="connsiteX55" fmla="*/ 444490 w 4302324"/>
                  <a:gd name="connsiteY55" fmla="*/ 48331 h 164745"/>
                  <a:gd name="connsiteX56" fmla="*/ 474123 w 4302324"/>
                  <a:gd name="connsiteY56" fmla="*/ 32783 h 164745"/>
                  <a:gd name="connsiteX57" fmla="*/ 711185 w 4302324"/>
                  <a:gd name="connsiteY57" fmla="*/ 32783 h 164745"/>
                  <a:gd name="connsiteX58" fmla="*/ 948246 w 4302324"/>
                  <a:gd name="connsiteY58" fmla="*/ 32783 h 164745"/>
                  <a:gd name="connsiteX59" fmla="*/ 948246 w 4302324"/>
                  <a:gd name="connsiteY59" fmla="*/ 146507 h 164745"/>
                  <a:gd name="connsiteX60" fmla="*/ 711185 w 4302324"/>
                  <a:gd name="connsiteY60" fmla="*/ 146507 h 164745"/>
                  <a:gd name="connsiteX61" fmla="*/ 503755 w 4302324"/>
                  <a:gd name="connsiteY61" fmla="*/ 130959 h 164745"/>
                  <a:gd name="connsiteX62" fmla="*/ 474123 w 4302324"/>
                  <a:gd name="connsiteY62" fmla="*/ 146507 h 164745"/>
                  <a:gd name="connsiteX63" fmla="*/ 237062 w 4302324"/>
                  <a:gd name="connsiteY63" fmla="*/ 146507 h 164745"/>
                  <a:gd name="connsiteX64" fmla="*/ 0 w 4302324"/>
                  <a:gd name="connsiteY64" fmla="*/ 146507 h 164745"/>
                  <a:gd name="connsiteX65" fmla="*/ 0 w 4302324"/>
                  <a:gd name="connsiteY65" fmla="*/ 32783 h 164745"/>
                  <a:gd name="connsiteX66" fmla="*/ 59265 w 4302324"/>
                  <a:gd name="connsiteY66" fmla="*/ 15014 h 164745"/>
                  <a:gd name="connsiteX67" fmla="*/ 237062 w 4302324"/>
                  <a:gd name="connsiteY67" fmla="*/ 32783 h 164745"/>
                  <a:gd name="connsiteX68" fmla="*/ 288919 w 4302324"/>
                  <a:gd name="connsiteY68" fmla="*/ 14563 h 164745"/>
                  <a:gd name="connsiteX0" fmla="*/ 3857834 w 4272692"/>
                  <a:gd name="connsiteY0" fmla="*/ 470 h 150201"/>
                  <a:gd name="connsiteX1" fmla="*/ 4035631 w 4272692"/>
                  <a:gd name="connsiteY1" fmla="*/ 18239 h 150201"/>
                  <a:gd name="connsiteX2" fmla="*/ 4272692 w 4272692"/>
                  <a:gd name="connsiteY2" fmla="*/ 131963 h 150201"/>
                  <a:gd name="connsiteX3" fmla="*/ 4035631 w 4272692"/>
                  <a:gd name="connsiteY3" fmla="*/ 131963 h 150201"/>
                  <a:gd name="connsiteX4" fmla="*/ 3798569 w 4272692"/>
                  <a:gd name="connsiteY4" fmla="*/ 131963 h 150201"/>
                  <a:gd name="connsiteX5" fmla="*/ 3798569 w 4272692"/>
                  <a:gd name="connsiteY5" fmla="*/ 18239 h 150201"/>
                  <a:gd name="connsiteX6" fmla="*/ 3857834 w 4272692"/>
                  <a:gd name="connsiteY6" fmla="*/ 470 h 150201"/>
                  <a:gd name="connsiteX7" fmla="*/ 1956644 w 4272692"/>
                  <a:gd name="connsiteY7" fmla="*/ 470 h 150201"/>
                  <a:gd name="connsiteX8" fmla="*/ 2134441 w 4272692"/>
                  <a:gd name="connsiteY8" fmla="*/ 18239 h 150201"/>
                  <a:gd name="connsiteX9" fmla="*/ 2371502 w 4272692"/>
                  <a:gd name="connsiteY9" fmla="*/ 18239 h 150201"/>
                  <a:gd name="connsiteX10" fmla="*/ 2608564 w 4272692"/>
                  <a:gd name="connsiteY10" fmla="*/ 18239 h 150201"/>
                  <a:gd name="connsiteX11" fmla="*/ 2845625 w 4272692"/>
                  <a:gd name="connsiteY11" fmla="*/ 18239 h 150201"/>
                  <a:gd name="connsiteX12" fmla="*/ 2845625 w 4272692"/>
                  <a:gd name="connsiteY12" fmla="*/ 131963 h 150201"/>
                  <a:gd name="connsiteX13" fmla="*/ 2608564 w 4272692"/>
                  <a:gd name="connsiteY13" fmla="*/ 131963 h 150201"/>
                  <a:gd name="connsiteX14" fmla="*/ 2371502 w 4272692"/>
                  <a:gd name="connsiteY14" fmla="*/ 131963 h 150201"/>
                  <a:gd name="connsiteX15" fmla="*/ 2134441 w 4272692"/>
                  <a:gd name="connsiteY15" fmla="*/ 131963 h 150201"/>
                  <a:gd name="connsiteX16" fmla="*/ 1897379 w 4272692"/>
                  <a:gd name="connsiteY16" fmla="*/ 131963 h 150201"/>
                  <a:gd name="connsiteX17" fmla="*/ 1897379 w 4272692"/>
                  <a:gd name="connsiteY17" fmla="*/ 18239 h 150201"/>
                  <a:gd name="connsiteX18" fmla="*/ 1956644 w 4272692"/>
                  <a:gd name="connsiteY18" fmla="*/ 470 h 150201"/>
                  <a:gd name="connsiteX19" fmla="*/ 3134923 w 4272692"/>
                  <a:gd name="connsiteY19" fmla="*/ 19 h 150201"/>
                  <a:gd name="connsiteX20" fmla="*/ 3290494 w 4272692"/>
                  <a:gd name="connsiteY20" fmla="*/ 33787 h 150201"/>
                  <a:gd name="connsiteX21" fmla="*/ 3320126 w 4272692"/>
                  <a:gd name="connsiteY21" fmla="*/ 18240 h 150201"/>
                  <a:gd name="connsiteX22" fmla="*/ 3320126 w 4272692"/>
                  <a:gd name="connsiteY22" fmla="*/ 18239 h 150201"/>
                  <a:gd name="connsiteX23" fmla="*/ 3557188 w 4272692"/>
                  <a:gd name="connsiteY23" fmla="*/ 18239 h 150201"/>
                  <a:gd name="connsiteX24" fmla="*/ 3794249 w 4272692"/>
                  <a:gd name="connsiteY24" fmla="*/ 18239 h 150201"/>
                  <a:gd name="connsiteX25" fmla="*/ 3794249 w 4272692"/>
                  <a:gd name="connsiteY25" fmla="*/ 131963 h 150201"/>
                  <a:gd name="connsiteX26" fmla="*/ 3557188 w 4272692"/>
                  <a:gd name="connsiteY26" fmla="*/ 131963 h 150201"/>
                  <a:gd name="connsiteX27" fmla="*/ 3349759 w 4272692"/>
                  <a:gd name="connsiteY27" fmla="*/ 116415 h 150201"/>
                  <a:gd name="connsiteX28" fmla="*/ 3320127 w 4272692"/>
                  <a:gd name="connsiteY28" fmla="*/ 131963 h 150201"/>
                  <a:gd name="connsiteX29" fmla="*/ 3320127 w 4272692"/>
                  <a:gd name="connsiteY29" fmla="*/ 131963 h 150201"/>
                  <a:gd name="connsiteX30" fmla="*/ 3083066 w 4272692"/>
                  <a:gd name="connsiteY30" fmla="*/ 131963 h 150201"/>
                  <a:gd name="connsiteX31" fmla="*/ 2846004 w 4272692"/>
                  <a:gd name="connsiteY31" fmla="*/ 131963 h 150201"/>
                  <a:gd name="connsiteX32" fmla="*/ 2846004 w 4272692"/>
                  <a:gd name="connsiteY32" fmla="*/ 18239 h 150201"/>
                  <a:gd name="connsiteX33" fmla="*/ 2905269 w 4272692"/>
                  <a:gd name="connsiteY33" fmla="*/ 470 h 150201"/>
                  <a:gd name="connsiteX34" fmla="*/ 3083066 w 4272692"/>
                  <a:gd name="connsiteY34" fmla="*/ 18239 h 150201"/>
                  <a:gd name="connsiteX35" fmla="*/ 3134923 w 4272692"/>
                  <a:gd name="connsiteY35" fmla="*/ 19 h 150201"/>
                  <a:gd name="connsiteX36" fmla="*/ 1237544 w 4272692"/>
                  <a:gd name="connsiteY36" fmla="*/ 19 h 150201"/>
                  <a:gd name="connsiteX37" fmla="*/ 1393115 w 4272692"/>
                  <a:gd name="connsiteY37" fmla="*/ 33787 h 150201"/>
                  <a:gd name="connsiteX38" fmla="*/ 1422747 w 4272692"/>
                  <a:gd name="connsiteY38" fmla="*/ 18240 h 150201"/>
                  <a:gd name="connsiteX39" fmla="*/ 1422747 w 4272692"/>
                  <a:gd name="connsiteY39" fmla="*/ 18239 h 150201"/>
                  <a:gd name="connsiteX40" fmla="*/ 1659808 w 4272692"/>
                  <a:gd name="connsiteY40" fmla="*/ 18239 h 150201"/>
                  <a:gd name="connsiteX41" fmla="*/ 1896869 w 4272692"/>
                  <a:gd name="connsiteY41" fmla="*/ 18239 h 150201"/>
                  <a:gd name="connsiteX42" fmla="*/ 1896869 w 4272692"/>
                  <a:gd name="connsiteY42" fmla="*/ 131963 h 150201"/>
                  <a:gd name="connsiteX43" fmla="*/ 1659808 w 4272692"/>
                  <a:gd name="connsiteY43" fmla="*/ 131963 h 150201"/>
                  <a:gd name="connsiteX44" fmla="*/ 1452380 w 4272692"/>
                  <a:gd name="connsiteY44" fmla="*/ 116415 h 150201"/>
                  <a:gd name="connsiteX45" fmla="*/ 1422748 w 4272692"/>
                  <a:gd name="connsiteY45" fmla="*/ 131963 h 150201"/>
                  <a:gd name="connsiteX46" fmla="*/ 1422748 w 4272692"/>
                  <a:gd name="connsiteY46" fmla="*/ 131963 h 150201"/>
                  <a:gd name="connsiteX47" fmla="*/ 1185687 w 4272692"/>
                  <a:gd name="connsiteY47" fmla="*/ 131963 h 150201"/>
                  <a:gd name="connsiteX48" fmla="*/ 948625 w 4272692"/>
                  <a:gd name="connsiteY48" fmla="*/ 131963 h 150201"/>
                  <a:gd name="connsiteX49" fmla="*/ 948625 w 4272692"/>
                  <a:gd name="connsiteY49" fmla="*/ 18239 h 150201"/>
                  <a:gd name="connsiteX50" fmla="*/ 1007890 w 4272692"/>
                  <a:gd name="connsiteY50" fmla="*/ 470 h 150201"/>
                  <a:gd name="connsiteX51" fmla="*/ 1185687 w 4272692"/>
                  <a:gd name="connsiteY51" fmla="*/ 18239 h 150201"/>
                  <a:gd name="connsiteX52" fmla="*/ 1237544 w 4272692"/>
                  <a:gd name="connsiteY52" fmla="*/ 19 h 150201"/>
                  <a:gd name="connsiteX53" fmla="*/ 288919 w 4272692"/>
                  <a:gd name="connsiteY53" fmla="*/ 19 h 150201"/>
                  <a:gd name="connsiteX54" fmla="*/ 444490 w 4272692"/>
                  <a:gd name="connsiteY54" fmla="*/ 33787 h 150201"/>
                  <a:gd name="connsiteX55" fmla="*/ 474123 w 4272692"/>
                  <a:gd name="connsiteY55" fmla="*/ 18239 h 150201"/>
                  <a:gd name="connsiteX56" fmla="*/ 711185 w 4272692"/>
                  <a:gd name="connsiteY56" fmla="*/ 18239 h 150201"/>
                  <a:gd name="connsiteX57" fmla="*/ 948246 w 4272692"/>
                  <a:gd name="connsiteY57" fmla="*/ 18239 h 150201"/>
                  <a:gd name="connsiteX58" fmla="*/ 948246 w 4272692"/>
                  <a:gd name="connsiteY58" fmla="*/ 131963 h 150201"/>
                  <a:gd name="connsiteX59" fmla="*/ 711185 w 4272692"/>
                  <a:gd name="connsiteY59" fmla="*/ 131963 h 150201"/>
                  <a:gd name="connsiteX60" fmla="*/ 503755 w 4272692"/>
                  <a:gd name="connsiteY60" fmla="*/ 116415 h 150201"/>
                  <a:gd name="connsiteX61" fmla="*/ 474123 w 4272692"/>
                  <a:gd name="connsiteY61" fmla="*/ 131963 h 150201"/>
                  <a:gd name="connsiteX62" fmla="*/ 237062 w 4272692"/>
                  <a:gd name="connsiteY62" fmla="*/ 131963 h 150201"/>
                  <a:gd name="connsiteX63" fmla="*/ 0 w 4272692"/>
                  <a:gd name="connsiteY63" fmla="*/ 131963 h 150201"/>
                  <a:gd name="connsiteX64" fmla="*/ 0 w 4272692"/>
                  <a:gd name="connsiteY64" fmla="*/ 18239 h 150201"/>
                  <a:gd name="connsiteX65" fmla="*/ 59265 w 4272692"/>
                  <a:gd name="connsiteY65" fmla="*/ 470 h 150201"/>
                  <a:gd name="connsiteX66" fmla="*/ 237062 w 4272692"/>
                  <a:gd name="connsiteY66" fmla="*/ 18239 h 150201"/>
                  <a:gd name="connsiteX67" fmla="*/ 288919 w 4272692"/>
                  <a:gd name="connsiteY67" fmla="*/ 19 h 150201"/>
                  <a:gd name="connsiteX0" fmla="*/ 3857834 w 4061690"/>
                  <a:gd name="connsiteY0" fmla="*/ 470 h 150201"/>
                  <a:gd name="connsiteX1" fmla="*/ 4035631 w 4061690"/>
                  <a:gd name="connsiteY1" fmla="*/ 18239 h 150201"/>
                  <a:gd name="connsiteX2" fmla="*/ 4035631 w 4061690"/>
                  <a:gd name="connsiteY2" fmla="*/ 131963 h 150201"/>
                  <a:gd name="connsiteX3" fmla="*/ 3798569 w 4061690"/>
                  <a:gd name="connsiteY3" fmla="*/ 131963 h 150201"/>
                  <a:gd name="connsiteX4" fmla="*/ 3798569 w 4061690"/>
                  <a:gd name="connsiteY4" fmla="*/ 18239 h 150201"/>
                  <a:gd name="connsiteX5" fmla="*/ 3857834 w 4061690"/>
                  <a:gd name="connsiteY5" fmla="*/ 470 h 150201"/>
                  <a:gd name="connsiteX6" fmla="*/ 1956644 w 4061690"/>
                  <a:gd name="connsiteY6" fmla="*/ 470 h 150201"/>
                  <a:gd name="connsiteX7" fmla="*/ 2134441 w 4061690"/>
                  <a:gd name="connsiteY7" fmla="*/ 18239 h 150201"/>
                  <a:gd name="connsiteX8" fmla="*/ 2371502 w 4061690"/>
                  <a:gd name="connsiteY8" fmla="*/ 18239 h 150201"/>
                  <a:gd name="connsiteX9" fmla="*/ 2608564 w 4061690"/>
                  <a:gd name="connsiteY9" fmla="*/ 18239 h 150201"/>
                  <a:gd name="connsiteX10" fmla="*/ 2845625 w 4061690"/>
                  <a:gd name="connsiteY10" fmla="*/ 18239 h 150201"/>
                  <a:gd name="connsiteX11" fmla="*/ 2845625 w 4061690"/>
                  <a:gd name="connsiteY11" fmla="*/ 131963 h 150201"/>
                  <a:gd name="connsiteX12" fmla="*/ 2608564 w 4061690"/>
                  <a:gd name="connsiteY12" fmla="*/ 131963 h 150201"/>
                  <a:gd name="connsiteX13" fmla="*/ 2371502 w 4061690"/>
                  <a:gd name="connsiteY13" fmla="*/ 131963 h 150201"/>
                  <a:gd name="connsiteX14" fmla="*/ 2134441 w 4061690"/>
                  <a:gd name="connsiteY14" fmla="*/ 131963 h 150201"/>
                  <a:gd name="connsiteX15" fmla="*/ 1897379 w 4061690"/>
                  <a:gd name="connsiteY15" fmla="*/ 131963 h 150201"/>
                  <a:gd name="connsiteX16" fmla="*/ 1897379 w 4061690"/>
                  <a:gd name="connsiteY16" fmla="*/ 18239 h 150201"/>
                  <a:gd name="connsiteX17" fmla="*/ 1956644 w 4061690"/>
                  <a:gd name="connsiteY17" fmla="*/ 470 h 150201"/>
                  <a:gd name="connsiteX18" fmla="*/ 3134923 w 4061690"/>
                  <a:gd name="connsiteY18" fmla="*/ 19 h 150201"/>
                  <a:gd name="connsiteX19" fmla="*/ 3290494 w 4061690"/>
                  <a:gd name="connsiteY19" fmla="*/ 33787 h 150201"/>
                  <a:gd name="connsiteX20" fmla="*/ 3320126 w 4061690"/>
                  <a:gd name="connsiteY20" fmla="*/ 18240 h 150201"/>
                  <a:gd name="connsiteX21" fmla="*/ 3320126 w 4061690"/>
                  <a:gd name="connsiteY21" fmla="*/ 18239 h 150201"/>
                  <a:gd name="connsiteX22" fmla="*/ 3557188 w 4061690"/>
                  <a:gd name="connsiteY22" fmla="*/ 18239 h 150201"/>
                  <a:gd name="connsiteX23" fmla="*/ 3794249 w 4061690"/>
                  <a:gd name="connsiteY23" fmla="*/ 18239 h 150201"/>
                  <a:gd name="connsiteX24" fmla="*/ 3794249 w 4061690"/>
                  <a:gd name="connsiteY24" fmla="*/ 131963 h 150201"/>
                  <a:gd name="connsiteX25" fmla="*/ 3557188 w 4061690"/>
                  <a:gd name="connsiteY25" fmla="*/ 131963 h 150201"/>
                  <a:gd name="connsiteX26" fmla="*/ 3349759 w 4061690"/>
                  <a:gd name="connsiteY26" fmla="*/ 116415 h 150201"/>
                  <a:gd name="connsiteX27" fmla="*/ 3320127 w 4061690"/>
                  <a:gd name="connsiteY27" fmla="*/ 131963 h 150201"/>
                  <a:gd name="connsiteX28" fmla="*/ 3320127 w 4061690"/>
                  <a:gd name="connsiteY28" fmla="*/ 131963 h 150201"/>
                  <a:gd name="connsiteX29" fmla="*/ 3083066 w 4061690"/>
                  <a:gd name="connsiteY29" fmla="*/ 131963 h 150201"/>
                  <a:gd name="connsiteX30" fmla="*/ 2846004 w 4061690"/>
                  <a:gd name="connsiteY30" fmla="*/ 131963 h 150201"/>
                  <a:gd name="connsiteX31" fmla="*/ 2846004 w 4061690"/>
                  <a:gd name="connsiteY31" fmla="*/ 18239 h 150201"/>
                  <a:gd name="connsiteX32" fmla="*/ 2905269 w 4061690"/>
                  <a:gd name="connsiteY32" fmla="*/ 470 h 150201"/>
                  <a:gd name="connsiteX33" fmla="*/ 3083066 w 4061690"/>
                  <a:gd name="connsiteY33" fmla="*/ 18239 h 150201"/>
                  <a:gd name="connsiteX34" fmla="*/ 3134923 w 4061690"/>
                  <a:gd name="connsiteY34" fmla="*/ 19 h 150201"/>
                  <a:gd name="connsiteX35" fmla="*/ 1237544 w 4061690"/>
                  <a:gd name="connsiteY35" fmla="*/ 19 h 150201"/>
                  <a:gd name="connsiteX36" fmla="*/ 1393115 w 4061690"/>
                  <a:gd name="connsiteY36" fmla="*/ 33787 h 150201"/>
                  <a:gd name="connsiteX37" fmla="*/ 1422747 w 4061690"/>
                  <a:gd name="connsiteY37" fmla="*/ 18240 h 150201"/>
                  <a:gd name="connsiteX38" fmla="*/ 1422747 w 4061690"/>
                  <a:gd name="connsiteY38" fmla="*/ 18239 h 150201"/>
                  <a:gd name="connsiteX39" fmla="*/ 1659808 w 4061690"/>
                  <a:gd name="connsiteY39" fmla="*/ 18239 h 150201"/>
                  <a:gd name="connsiteX40" fmla="*/ 1896869 w 4061690"/>
                  <a:gd name="connsiteY40" fmla="*/ 18239 h 150201"/>
                  <a:gd name="connsiteX41" fmla="*/ 1896869 w 4061690"/>
                  <a:gd name="connsiteY41" fmla="*/ 131963 h 150201"/>
                  <a:gd name="connsiteX42" fmla="*/ 1659808 w 4061690"/>
                  <a:gd name="connsiteY42" fmla="*/ 131963 h 150201"/>
                  <a:gd name="connsiteX43" fmla="*/ 1452380 w 4061690"/>
                  <a:gd name="connsiteY43" fmla="*/ 116415 h 150201"/>
                  <a:gd name="connsiteX44" fmla="*/ 1422748 w 4061690"/>
                  <a:gd name="connsiteY44" fmla="*/ 131963 h 150201"/>
                  <a:gd name="connsiteX45" fmla="*/ 1422748 w 4061690"/>
                  <a:gd name="connsiteY45" fmla="*/ 131963 h 150201"/>
                  <a:gd name="connsiteX46" fmla="*/ 1185687 w 4061690"/>
                  <a:gd name="connsiteY46" fmla="*/ 131963 h 150201"/>
                  <a:gd name="connsiteX47" fmla="*/ 948625 w 4061690"/>
                  <a:gd name="connsiteY47" fmla="*/ 131963 h 150201"/>
                  <a:gd name="connsiteX48" fmla="*/ 948625 w 4061690"/>
                  <a:gd name="connsiteY48" fmla="*/ 18239 h 150201"/>
                  <a:gd name="connsiteX49" fmla="*/ 1007890 w 4061690"/>
                  <a:gd name="connsiteY49" fmla="*/ 470 h 150201"/>
                  <a:gd name="connsiteX50" fmla="*/ 1185687 w 4061690"/>
                  <a:gd name="connsiteY50" fmla="*/ 18239 h 150201"/>
                  <a:gd name="connsiteX51" fmla="*/ 1237544 w 4061690"/>
                  <a:gd name="connsiteY51" fmla="*/ 19 h 150201"/>
                  <a:gd name="connsiteX52" fmla="*/ 288919 w 4061690"/>
                  <a:gd name="connsiteY52" fmla="*/ 19 h 150201"/>
                  <a:gd name="connsiteX53" fmla="*/ 444490 w 4061690"/>
                  <a:gd name="connsiteY53" fmla="*/ 33787 h 150201"/>
                  <a:gd name="connsiteX54" fmla="*/ 474123 w 4061690"/>
                  <a:gd name="connsiteY54" fmla="*/ 18239 h 150201"/>
                  <a:gd name="connsiteX55" fmla="*/ 711185 w 4061690"/>
                  <a:gd name="connsiteY55" fmla="*/ 18239 h 150201"/>
                  <a:gd name="connsiteX56" fmla="*/ 948246 w 4061690"/>
                  <a:gd name="connsiteY56" fmla="*/ 18239 h 150201"/>
                  <a:gd name="connsiteX57" fmla="*/ 948246 w 4061690"/>
                  <a:gd name="connsiteY57" fmla="*/ 131963 h 150201"/>
                  <a:gd name="connsiteX58" fmla="*/ 711185 w 4061690"/>
                  <a:gd name="connsiteY58" fmla="*/ 131963 h 150201"/>
                  <a:gd name="connsiteX59" fmla="*/ 503755 w 4061690"/>
                  <a:gd name="connsiteY59" fmla="*/ 116415 h 150201"/>
                  <a:gd name="connsiteX60" fmla="*/ 474123 w 4061690"/>
                  <a:gd name="connsiteY60" fmla="*/ 131963 h 150201"/>
                  <a:gd name="connsiteX61" fmla="*/ 237062 w 4061690"/>
                  <a:gd name="connsiteY61" fmla="*/ 131963 h 150201"/>
                  <a:gd name="connsiteX62" fmla="*/ 0 w 4061690"/>
                  <a:gd name="connsiteY62" fmla="*/ 131963 h 150201"/>
                  <a:gd name="connsiteX63" fmla="*/ 0 w 4061690"/>
                  <a:gd name="connsiteY63" fmla="*/ 18239 h 150201"/>
                  <a:gd name="connsiteX64" fmla="*/ 59265 w 4061690"/>
                  <a:gd name="connsiteY64" fmla="*/ 470 h 150201"/>
                  <a:gd name="connsiteX65" fmla="*/ 237062 w 4061690"/>
                  <a:gd name="connsiteY65" fmla="*/ 18239 h 150201"/>
                  <a:gd name="connsiteX66" fmla="*/ 288919 w 4061690"/>
                  <a:gd name="connsiteY66" fmla="*/ 19 h 150201"/>
                  <a:gd name="connsiteX0" fmla="*/ 3857834 w 4035631"/>
                  <a:gd name="connsiteY0" fmla="*/ 470 h 150201"/>
                  <a:gd name="connsiteX1" fmla="*/ 4035631 w 4035631"/>
                  <a:gd name="connsiteY1" fmla="*/ 131963 h 150201"/>
                  <a:gd name="connsiteX2" fmla="*/ 3798569 w 4035631"/>
                  <a:gd name="connsiteY2" fmla="*/ 131963 h 150201"/>
                  <a:gd name="connsiteX3" fmla="*/ 3798569 w 4035631"/>
                  <a:gd name="connsiteY3" fmla="*/ 18239 h 150201"/>
                  <a:gd name="connsiteX4" fmla="*/ 3857834 w 4035631"/>
                  <a:gd name="connsiteY4" fmla="*/ 470 h 150201"/>
                  <a:gd name="connsiteX5" fmla="*/ 1956644 w 4035631"/>
                  <a:gd name="connsiteY5" fmla="*/ 470 h 150201"/>
                  <a:gd name="connsiteX6" fmla="*/ 2134441 w 4035631"/>
                  <a:gd name="connsiteY6" fmla="*/ 18239 h 150201"/>
                  <a:gd name="connsiteX7" fmla="*/ 2371502 w 4035631"/>
                  <a:gd name="connsiteY7" fmla="*/ 18239 h 150201"/>
                  <a:gd name="connsiteX8" fmla="*/ 2608564 w 4035631"/>
                  <a:gd name="connsiteY8" fmla="*/ 18239 h 150201"/>
                  <a:gd name="connsiteX9" fmla="*/ 2845625 w 4035631"/>
                  <a:gd name="connsiteY9" fmla="*/ 18239 h 150201"/>
                  <a:gd name="connsiteX10" fmla="*/ 2845625 w 4035631"/>
                  <a:gd name="connsiteY10" fmla="*/ 131963 h 150201"/>
                  <a:gd name="connsiteX11" fmla="*/ 2608564 w 4035631"/>
                  <a:gd name="connsiteY11" fmla="*/ 131963 h 150201"/>
                  <a:gd name="connsiteX12" fmla="*/ 2371502 w 4035631"/>
                  <a:gd name="connsiteY12" fmla="*/ 131963 h 150201"/>
                  <a:gd name="connsiteX13" fmla="*/ 2134441 w 4035631"/>
                  <a:gd name="connsiteY13" fmla="*/ 131963 h 150201"/>
                  <a:gd name="connsiteX14" fmla="*/ 1897379 w 4035631"/>
                  <a:gd name="connsiteY14" fmla="*/ 131963 h 150201"/>
                  <a:gd name="connsiteX15" fmla="*/ 1897379 w 4035631"/>
                  <a:gd name="connsiteY15" fmla="*/ 18239 h 150201"/>
                  <a:gd name="connsiteX16" fmla="*/ 1956644 w 4035631"/>
                  <a:gd name="connsiteY16" fmla="*/ 470 h 150201"/>
                  <a:gd name="connsiteX17" fmla="*/ 3134923 w 4035631"/>
                  <a:gd name="connsiteY17" fmla="*/ 19 h 150201"/>
                  <a:gd name="connsiteX18" fmla="*/ 3290494 w 4035631"/>
                  <a:gd name="connsiteY18" fmla="*/ 33787 h 150201"/>
                  <a:gd name="connsiteX19" fmla="*/ 3320126 w 4035631"/>
                  <a:gd name="connsiteY19" fmla="*/ 18240 h 150201"/>
                  <a:gd name="connsiteX20" fmla="*/ 3320126 w 4035631"/>
                  <a:gd name="connsiteY20" fmla="*/ 18239 h 150201"/>
                  <a:gd name="connsiteX21" fmla="*/ 3557188 w 4035631"/>
                  <a:gd name="connsiteY21" fmla="*/ 18239 h 150201"/>
                  <a:gd name="connsiteX22" fmla="*/ 3794249 w 4035631"/>
                  <a:gd name="connsiteY22" fmla="*/ 18239 h 150201"/>
                  <a:gd name="connsiteX23" fmla="*/ 3794249 w 4035631"/>
                  <a:gd name="connsiteY23" fmla="*/ 131963 h 150201"/>
                  <a:gd name="connsiteX24" fmla="*/ 3557188 w 4035631"/>
                  <a:gd name="connsiteY24" fmla="*/ 131963 h 150201"/>
                  <a:gd name="connsiteX25" fmla="*/ 3349759 w 4035631"/>
                  <a:gd name="connsiteY25" fmla="*/ 116415 h 150201"/>
                  <a:gd name="connsiteX26" fmla="*/ 3320127 w 4035631"/>
                  <a:gd name="connsiteY26" fmla="*/ 131963 h 150201"/>
                  <a:gd name="connsiteX27" fmla="*/ 3320127 w 4035631"/>
                  <a:gd name="connsiteY27" fmla="*/ 131963 h 150201"/>
                  <a:gd name="connsiteX28" fmla="*/ 3083066 w 4035631"/>
                  <a:gd name="connsiteY28" fmla="*/ 131963 h 150201"/>
                  <a:gd name="connsiteX29" fmla="*/ 2846004 w 4035631"/>
                  <a:gd name="connsiteY29" fmla="*/ 131963 h 150201"/>
                  <a:gd name="connsiteX30" fmla="*/ 2846004 w 4035631"/>
                  <a:gd name="connsiteY30" fmla="*/ 18239 h 150201"/>
                  <a:gd name="connsiteX31" fmla="*/ 2905269 w 4035631"/>
                  <a:gd name="connsiteY31" fmla="*/ 470 h 150201"/>
                  <a:gd name="connsiteX32" fmla="*/ 3083066 w 4035631"/>
                  <a:gd name="connsiteY32" fmla="*/ 18239 h 150201"/>
                  <a:gd name="connsiteX33" fmla="*/ 3134923 w 4035631"/>
                  <a:gd name="connsiteY33" fmla="*/ 19 h 150201"/>
                  <a:gd name="connsiteX34" fmla="*/ 1237544 w 4035631"/>
                  <a:gd name="connsiteY34" fmla="*/ 19 h 150201"/>
                  <a:gd name="connsiteX35" fmla="*/ 1393115 w 4035631"/>
                  <a:gd name="connsiteY35" fmla="*/ 33787 h 150201"/>
                  <a:gd name="connsiteX36" fmla="*/ 1422747 w 4035631"/>
                  <a:gd name="connsiteY36" fmla="*/ 18240 h 150201"/>
                  <a:gd name="connsiteX37" fmla="*/ 1422747 w 4035631"/>
                  <a:gd name="connsiteY37" fmla="*/ 18239 h 150201"/>
                  <a:gd name="connsiteX38" fmla="*/ 1659808 w 4035631"/>
                  <a:gd name="connsiteY38" fmla="*/ 18239 h 150201"/>
                  <a:gd name="connsiteX39" fmla="*/ 1896869 w 4035631"/>
                  <a:gd name="connsiteY39" fmla="*/ 18239 h 150201"/>
                  <a:gd name="connsiteX40" fmla="*/ 1896869 w 4035631"/>
                  <a:gd name="connsiteY40" fmla="*/ 131963 h 150201"/>
                  <a:gd name="connsiteX41" fmla="*/ 1659808 w 4035631"/>
                  <a:gd name="connsiteY41" fmla="*/ 131963 h 150201"/>
                  <a:gd name="connsiteX42" fmla="*/ 1452380 w 4035631"/>
                  <a:gd name="connsiteY42" fmla="*/ 116415 h 150201"/>
                  <a:gd name="connsiteX43" fmla="*/ 1422748 w 4035631"/>
                  <a:gd name="connsiteY43" fmla="*/ 131963 h 150201"/>
                  <a:gd name="connsiteX44" fmla="*/ 1422748 w 4035631"/>
                  <a:gd name="connsiteY44" fmla="*/ 131963 h 150201"/>
                  <a:gd name="connsiteX45" fmla="*/ 1185687 w 4035631"/>
                  <a:gd name="connsiteY45" fmla="*/ 131963 h 150201"/>
                  <a:gd name="connsiteX46" fmla="*/ 948625 w 4035631"/>
                  <a:gd name="connsiteY46" fmla="*/ 131963 h 150201"/>
                  <a:gd name="connsiteX47" fmla="*/ 948625 w 4035631"/>
                  <a:gd name="connsiteY47" fmla="*/ 18239 h 150201"/>
                  <a:gd name="connsiteX48" fmla="*/ 1007890 w 4035631"/>
                  <a:gd name="connsiteY48" fmla="*/ 470 h 150201"/>
                  <a:gd name="connsiteX49" fmla="*/ 1185687 w 4035631"/>
                  <a:gd name="connsiteY49" fmla="*/ 18239 h 150201"/>
                  <a:gd name="connsiteX50" fmla="*/ 1237544 w 4035631"/>
                  <a:gd name="connsiteY50" fmla="*/ 19 h 150201"/>
                  <a:gd name="connsiteX51" fmla="*/ 288919 w 4035631"/>
                  <a:gd name="connsiteY51" fmla="*/ 19 h 150201"/>
                  <a:gd name="connsiteX52" fmla="*/ 444490 w 4035631"/>
                  <a:gd name="connsiteY52" fmla="*/ 33787 h 150201"/>
                  <a:gd name="connsiteX53" fmla="*/ 474123 w 4035631"/>
                  <a:gd name="connsiteY53" fmla="*/ 18239 h 150201"/>
                  <a:gd name="connsiteX54" fmla="*/ 711185 w 4035631"/>
                  <a:gd name="connsiteY54" fmla="*/ 18239 h 150201"/>
                  <a:gd name="connsiteX55" fmla="*/ 948246 w 4035631"/>
                  <a:gd name="connsiteY55" fmla="*/ 18239 h 150201"/>
                  <a:gd name="connsiteX56" fmla="*/ 948246 w 4035631"/>
                  <a:gd name="connsiteY56" fmla="*/ 131963 h 150201"/>
                  <a:gd name="connsiteX57" fmla="*/ 711185 w 4035631"/>
                  <a:gd name="connsiteY57" fmla="*/ 131963 h 150201"/>
                  <a:gd name="connsiteX58" fmla="*/ 503755 w 4035631"/>
                  <a:gd name="connsiteY58" fmla="*/ 116415 h 150201"/>
                  <a:gd name="connsiteX59" fmla="*/ 474123 w 4035631"/>
                  <a:gd name="connsiteY59" fmla="*/ 131963 h 150201"/>
                  <a:gd name="connsiteX60" fmla="*/ 237062 w 4035631"/>
                  <a:gd name="connsiteY60" fmla="*/ 131963 h 150201"/>
                  <a:gd name="connsiteX61" fmla="*/ 0 w 4035631"/>
                  <a:gd name="connsiteY61" fmla="*/ 131963 h 150201"/>
                  <a:gd name="connsiteX62" fmla="*/ 0 w 4035631"/>
                  <a:gd name="connsiteY62" fmla="*/ 18239 h 150201"/>
                  <a:gd name="connsiteX63" fmla="*/ 59265 w 4035631"/>
                  <a:gd name="connsiteY63" fmla="*/ 470 h 150201"/>
                  <a:gd name="connsiteX64" fmla="*/ 237062 w 4035631"/>
                  <a:gd name="connsiteY64" fmla="*/ 18239 h 150201"/>
                  <a:gd name="connsiteX65" fmla="*/ 288919 w 4035631"/>
                  <a:gd name="connsiteY65" fmla="*/ 19 h 150201"/>
                  <a:gd name="connsiteX0" fmla="*/ 3857834 w 3873071"/>
                  <a:gd name="connsiteY0" fmla="*/ 470 h 150201"/>
                  <a:gd name="connsiteX1" fmla="*/ 3873071 w 3873071"/>
                  <a:gd name="connsiteY1" fmla="*/ 121803 h 150201"/>
                  <a:gd name="connsiteX2" fmla="*/ 3798569 w 3873071"/>
                  <a:gd name="connsiteY2" fmla="*/ 131963 h 150201"/>
                  <a:gd name="connsiteX3" fmla="*/ 3798569 w 3873071"/>
                  <a:gd name="connsiteY3" fmla="*/ 18239 h 150201"/>
                  <a:gd name="connsiteX4" fmla="*/ 3857834 w 3873071"/>
                  <a:gd name="connsiteY4" fmla="*/ 470 h 150201"/>
                  <a:gd name="connsiteX5" fmla="*/ 1956644 w 3873071"/>
                  <a:gd name="connsiteY5" fmla="*/ 470 h 150201"/>
                  <a:gd name="connsiteX6" fmla="*/ 2134441 w 3873071"/>
                  <a:gd name="connsiteY6" fmla="*/ 18239 h 150201"/>
                  <a:gd name="connsiteX7" fmla="*/ 2371502 w 3873071"/>
                  <a:gd name="connsiteY7" fmla="*/ 18239 h 150201"/>
                  <a:gd name="connsiteX8" fmla="*/ 2608564 w 3873071"/>
                  <a:gd name="connsiteY8" fmla="*/ 18239 h 150201"/>
                  <a:gd name="connsiteX9" fmla="*/ 2845625 w 3873071"/>
                  <a:gd name="connsiteY9" fmla="*/ 18239 h 150201"/>
                  <a:gd name="connsiteX10" fmla="*/ 2845625 w 3873071"/>
                  <a:gd name="connsiteY10" fmla="*/ 131963 h 150201"/>
                  <a:gd name="connsiteX11" fmla="*/ 2608564 w 3873071"/>
                  <a:gd name="connsiteY11" fmla="*/ 131963 h 150201"/>
                  <a:gd name="connsiteX12" fmla="*/ 2371502 w 3873071"/>
                  <a:gd name="connsiteY12" fmla="*/ 131963 h 150201"/>
                  <a:gd name="connsiteX13" fmla="*/ 2134441 w 3873071"/>
                  <a:gd name="connsiteY13" fmla="*/ 131963 h 150201"/>
                  <a:gd name="connsiteX14" fmla="*/ 1897379 w 3873071"/>
                  <a:gd name="connsiteY14" fmla="*/ 131963 h 150201"/>
                  <a:gd name="connsiteX15" fmla="*/ 1897379 w 3873071"/>
                  <a:gd name="connsiteY15" fmla="*/ 18239 h 150201"/>
                  <a:gd name="connsiteX16" fmla="*/ 1956644 w 3873071"/>
                  <a:gd name="connsiteY16" fmla="*/ 470 h 150201"/>
                  <a:gd name="connsiteX17" fmla="*/ 3134923 w 3873071"/>
                  <a:gd name="connsiteY17" fmla="*/ 19 h 150201"/>
                  <a:gd name="connsiteX18" fmla="*/ 3290494 w 3873071"/>
                  <a:gd name="connsiteY18" fmla="*/ 33787 h 150201"/>
                  <a:gd name="connsiteX19" fmla="*/ 3320126 w 3873071"/>
                  <a:gd name="connsiteY19" fmla="*/ 18240 h 150201"/>
                  <a:gd name="connsiteX20" fmla="*/ 3320126 w 3873071"/>
                  <a:gd name="connsiteY20" fmla="*/ 18239 h 150201"/>
                  <a:gd name="connsiteX21" fmla="*/ 3557188 w 3873071"/>
                  <a:gd name="connsiteY21" fmla="*/ 18239 h 150201"/>
                  <a:gd name="connsiteX22" fmla="*/ 3794249 w 3873071"/>
                  <a:gd name="connsiteY22" fmla="*/ 18239 h 150201"/>
                  <a:gd name="connsiteX23" fmla="*/ 3794249 w 3873071"/>
                  <a:gd name="connsiteY23" fmla="*/ 131963 h 150201"/>
                  <a:gd name="connsiteX24" fmla="*/ 3557188 w 3873071"/>
                  <a:gd name="connsiteY24" fmla="*/ 131963 h 150201"/>
                  <a:gd name="connsiteX25" fmla="*/ 3349759 w 3873071"/>
                  <a:gd name="connsiteY25" fmla="*/ 116415 h 150201"/>
                  <a:gd name="connsiteX26" fmla="*/ 3320127 w 3873071"/>
                  <a:gd name="connsiteY26" fmla="*/ 131963 h 150201"/>
                  <a:gd name="connsiteX27" fmla="*/ 3320127 w 3873071"/>
                  <a:gd name="connsiteY27" fmla="*/ 131963 h 150201"/>
                  <a:gd name="connsiteX28" fmla="*/ 3083066 w 3873071"/>
                  <a:gd name="connsiteY28" fmla="*/ 131963 h 150201"/>
                  <a:gd name="connsiteX29" fmla="*/ 2846004 w 3873071"/>
                  <a:gd name="connsiteY29" fmla="*/ 131963 h 150201"/>
                  <a:gd name="connsiteX30" fmla="*/ 2846004 w 3873071"/>
                  <a:gd name="connsiteY30" fmla="*/ 18239 h 150201"/>
                  <a:gd name="connsiteX31" fmla="*/ 2905269 w 3873071"/>
                  <a:gd name="connsiteY31" fmla="*/ 470 h 150201"/>
                  <a:gd name="connsiteX32" fmla="*/ 3083066 w 3873071"/>
                  <a:gd name="connsiteY32" fmla="*/ 18239 h 150201"/>
                  <a:gd name="connsiteX33" fmla="*/ 3134923 w 3873071"/>
                  <a:gd name="connsiteY33" fmla="*/ 19 h 150201"/>
                  <a:gd name="connsiteX34" fmla="*/ 1237544 w 3873071"/>
                  <a:gd name="connsiteY34" fmla="*/ 19 h 150201"/>
                  <a:gd name="connsiteX35" fmla="*/ 1393115 w 3873071"/>
                  <a:gd name="connsiteY35" fmla="*/ 33787 h 150201"/>
                  <a:gd name="connsiteX36" fmla="*/ 1422747 w 3873071"/>
                  <a:gd name="connsiteY36" fmla="*/ 18240 h 150201"/>
                  <a:gd name="connsiteX37" fmla="*/ 1422747 w 3873071"/>
                  <a:gd name="connsiteY37" fmla="*/ 18239 h 150201"/>
                  <a:gd name="connsiteX38" fmla="*/ 1659808 w 3873071"/>
                  <a:gd name="connsiteY38" fmla="*/ 18239 h 150201"/>
                  <a:gd name="connsiteX39" fmla="*/ 1896869 w 3873071"/>
                  <a:gd name="connsiteY39" fmla="*/ 18239 h 150201"/>
                  <a:gd name="connsiteX40" fmla="*/ 1896869 w 3873071"/>
                  <a:gd name="connsiteY40" fmla="*/ 131963 h 150201"/>
                  <a:gd name="connsiteX41" fmla="*/ 1659808 w 3873071"/>
                  <a:gd name="connsiteY41" fmla="*/ 131963 h 150201"/>
                  <a:gd name="connsiteX42" fmla="*/ 1452380 w 3873071"/>
                  <a:gd name="connsiteY42" fmla="*/ 116415 h 150201"/>
                  <a:gd name="connsiteX43" fmla="*/ 1422748 w 3873071"/>
                  <a:gd name="connsiteY43" fmla="*/ 131963 h 150201"/>
                  <a:gd name="connsiteX44" fmla="*/ 1422748 w 3873071"/>
                  <a:gd name="connsiteY44" fmla="*/ 131963 h 150201"/>
                  <a:gd name="connsiteX45" fmla="*/ 1185687 w 3873071"/>
                  <a:gd name="connsiteY45" fmla="*/ 131963 h 150201"/>
                  <a:gd name="connsiteX46" fmla="*/ 948625 w 3873071"/>
                  <a:gd name="connsiteY46" fmla="*/ 131963 h 150201"/>
                  <a:gd name="connsiteX47" fmla="*/ 948625 w 3873071"/>
                  <a:gd name="connsiteY47" fmla="*/ 18239 h 150201"/>
                  <a:gd name="connsiteX48" fmla="*/ 1007890 w 3873071"/>
                  <a:gd name="connsiteY48" fmla="*/ 470 h 150201"/>
                  <a:gd name="connsiteX49" fmla="*/ 1185687 w 3873071"/>
                  <a:gd name="connsiteY49" fmla="*/ 18239 h 150201"/>
                  <a:gd name="connsiteX50" fmla="*/ 1237544 w 3873071"/>
                  <a:gd name="connsiteY50" fmla="*/ 19 h 150201"/>
                  <a:gd name="connsiteX51" fmla="*/ 288919 w 3873071"/>
                  <a:gd name="connsiteY51" fmla="*/ 19 h 150201"/>
                  <a:gd name="connsiteX52" fmla="*/ 444490 w 3873071"/>
                  <a:gd name="connsiteY52" fmla="*/ 33787 h 150201"/>
                  <a:gd name="connsiteX53" fmla="*/ 474123 w 3873071"/>
                  <a:gd name="connsiteY53" fmla="*/ 18239 h 150201"/>
                  <a:gd name="connsiteX54" fmla="*/ 711185 w 3873071"/>
                  <a:gd name="connsiteY54" fmla="*/ 18239 h 150201"/>
                  <a:gd name="connsiteX55" fmla="*/ 948246 w 3873071"/>
                  <a:gd name="connsiteY55" fmla="*/ 18239 h 150201"/>
                  <a:gd name="connsiteX56" fmla="*/ 948246 w 3873071"/>
                  <a:gd name="connsiteY56" fmla="*/ 131963 h 150201"/>
                  <a:gd name="connsiteX57" fmla="*/ 711185 w 3873071"/>
                  <a:gd name="connsiteY57" fmla="*/ 131963 h 150201"/>
                  <a:gd name="connsiteX58" fmla="*/ 503755 w 3873071"/>
                  <a:gd name="connsiteY58" fmla="*/ 116415 h 150201"/>
                  <a:gd name="connsiteX59" fmla="*/ 474123 w 3873071"/>
                  <a:gd name="connsiteY59" fmla="*/ 131963 h 150201"/>
                  <a:gd name="connsiteX60" fmla="*/ 237062 w 3873071"/>
                  <a:gd name="connsiteY60" fmla="*/ 131963 h 150201"/>
                  <a:gd name="connsiteX61" fmla="*/ 0 w 3873071"/>
                  <a:gd name="connsiteY61" fmla="*/ 131963 h 150201"/>
                  <a:gd name="connsiteX62" fmla="*/ 0 w 3873071"/>
                  <a:gd name="connsiteY62" fmla="*/ 18239 h 150201"/>
                  <a:gd name="connsiteX63" fmla="*/ 59265 w 3873071"/>
                  <a:gd name="connsiteY63" fmla="*/ 470 h 150201"/>
                  <a:gd name="connsiteX64" fmla="*/ 237062 w 3873071"/>
                  <a:gd name="connsiteY64" fmla="*/ 18239 h 150201"/>
                  <a:gd name="connsiteX65" fmla="*/ 288919 w 3873071"/>
                  <a:gd name="connsiteY65" fmla="*/ 19 h 15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3873071" h="150201">
                    <a:moveTo>
                      <a:pt x="3857834" y="470"/>
                    </a:moveTo>
                    <a:lnTo>
                      <a:pt x="3873071" y="121803"/>
                    </a:lnTo>
                    <a:cubicBezTo>
                      <a:pt x="3794050" y="184983"/>
                      <a:pt x="3877590" y="68783"/>
                      <a:pt x="3798569" y="131963"/>
                    </a:cubicBezTo>
                    <a:lnTo>
                      <a:pt x="3798569" y="18239"/>
                    </a:lnTo>
                    <a:cubicBezTo>
                      <a:pt x="3818324" y="2444"/>
                      <a:pt x="3838079" y="-1505"/>
                      <a:pt x="3857834" y="470"/>
                    </a:cubicBezTo>
                    <a:close/>
                    <a:moveTo>
                      <a:pt x="1956644" y="470"/>
                    </a:moveTo>
                    <a:cubicBezTo>
                      <a:pt x="2015910" y="6393"/>
                      <a:pt x="2075175" y="65624"/>
                      <a:pt x="2134441" y="18239"/>
                    </a:cubicBezTo>
                    <a:cubicBezTo>
                      <a:pt x="2213461" y="-44941"/>
                      <a:pt x="2292482" y="81419"/>
                      <a:pt x="2371502" y="18239"/>
                    </a:cubicBezTo>
                    <a:cubicBezTo>
                      <a:pt x="2450523" y="-44941"/>
                      <a:pt x="2529543" y="81419"/>
                      <a:pt x="2608564" y="18239"/>
                    </a:cubicBezTo>
                    <a:cubicBezTo>
                      <a:pt x="2687584" y="-44941"/>
                      <a:pt x="2766605" y="81419"/>
                      <a:pt x="2845625" y="18239"/>
                    </a:cubicBezTo>
                    <a:lnTo>
                      <a:pt x="2845625" y="131963"/>
                    </a:lnTo>
                    <a:cubicBezTo>
                      <a:pt x="2766605" y="195143"/>
                      <a:pt x="2687584" y="68783"/>
                      <a:pt x="2608564" y="131963"/>
                    </a:cubicBezTo>
                    <a:cubicBezTo>
                      <a:pt x="2529543" y="195143"/>
                      <a:pt x="2450523" y="68783"/>
                      <a:pt x="2371502" y="131963"/>
                    </a:cubicBezTo>
                    <a:cubicBezTo>
                      <a:pt x="2292482" y="195143"/>
                      <a:pt x="2213461" y="68783"/>
                      <a:pt x="2134441" y="131963"/>
                    </a:cubicBezTo>
                    <a:cubicBezTo>
                      <a:pt x="2055420" y="195143"/>
                      <a:pt x="1976400" y="68783"/>
                      <a:pt x="1897379" y="131963"/>
                    </a:cubicBezTo>
                    <a:lnTo>
                      <a:pt x="1897379" y="18239"/>
                    </a:lnTo>
                    <a:cubicBezTo>
                      <a:pt x="1917134" y="2444"/>
                      <a:pt x="1936889" y="-1505"/>
                      <a:pt x="1956644" y="470"/>
                    </a:cubicBezTo>
                    <a:close/>
                    <a:moveTo>
                      <a:pt x="3134923" y="19"/>
                    </a:moveTo>
                    <a:cubicBezTo>
                      <a:pt x="3186780" y="1071"/>
                      <a:pt x="3238637" y="48040"/>
                      <a:pt x="3290494" y="33787"/>
                    </a:cubicBezTo>
                    <a:lnTo>
                      <a:pt x="3320126" y="18240"/>
                    </a:lnTo>
                    <a:lnTo>
                      <a:pt x="3320126" y="18239"/>
                    </a:lnTo>
                    <a:cubicBezTo>
                      <a:pt x="3399147" y="-44941"/>
                      <a:pt x="3478167" y="81419"/>
                      <a:pt x="3557188" y="18239"/>
                    </a:cubicBezTo>
                    <a:cubicBezTo>
                      <a:pt x="3636208" y="-44941"/>
                      <a:pt x="3715229" y="81419"/>
                      <a:pt x="3794249" y="18239"/>
                    </a:cubicBezTo>
                    <a:lnTo>
                      <a:pt x="3794249" y="131963"/>
                    </a:lnTo>
                    <a:cubicBezTo>
                      <a:pt x="3715229" y="195143"/>
                      <a:pt x="3636208" y="68783"/>
                      <a:pt x="3557188" y="131963"/>
                    </a:cubicBezTo>
                    <a:cubicBezTo>
                      <a:pt x="3488045" y="187246"/>
                      <a:pt x="3418902" y="97412"/>
                      <a:pt x="3349759" y="116415"/>
                    </a:cubicBezTo>
                    <a:lnTo>
                      <a:pt x="3320127" y="131963"/>
                    </a:lnTo>
                    <a:lnTo>
                      <a:pt x="3320127" y="131963"/>
                    </a:lnTo>
                    <a:cubicBezTo>
                      <a:pt x="3241107" y="195143"/>
                      <a:pt x="3162086" y="68783"/>
                      <a:pt x="3083066" y="131963"/>
                    </a:cubicBezTo>
                    <a:cubicBezTo>
                      <a:pt x="3004045" y="195143"/>
                      <a:pt x="2925025" y="68783"/>
                      <a:pt x="2846004" y="131963"/>
                    </a:cubicBezTo>
                    <a:lnTo>
                      <a:pt x="2846004" y="18239"/>
                    </a:lnTo>
                    <a:cubicBezTo>
                      <a:pt x="2865759" y="2444"/>
                      <a:pt x="2885514" y="-1505"/>
                      <a:pt x="2905269" y="470"/>
                    </a:cubicBezTo>
                    <a:cubicBezTo>
                      <a:pt x="2964535" y="6393"/>
                      <a:pt x="3023800" y="65624"/>
                      <a:pt x="3083066" y="18239"/>
                    </a:cubicBezTo>
                    <a:cubicBezTo>
                      <a:pt x="3100351" y="4419"/>
                      <a:pt x="3117637" y="-332"/>
                      <a:pt x="3134923" y="19"/>
                    </a:cubicBezTo>
                    <a:close/>
                    <a:moveTo>
                      <a:pt x="1237544" y="19"/>
                    </a:moveTo>
                    <a:cubicBezTo>
                      <a:pt x="1289401" y="1071"/>
                      <a:pt x="1341258" y="48040"/>
                      <a:pt x="1393115" y="33787"/>
                    </a:cubicBezTo>
                    <a:lnTo>
                      <a:pt x="1422747" y="18240"/>
                    </a:lnTo>
                    <a:lnTo>
                      <a:pt x="1422747" y="18239"/>
                    </a:lnTo>
                    <a:cubicBezTo>
                      <a:pt x="1501767" y="-44941"/>
                      <a:pt x="1580787" y="81419"/>
                      <a:pt x="1659808" y="18239"/>
                    </a:cubicBezTo>
                    <a:cubicBezTo>
                      <a:pt x="1738828" y="-44941"/>
                      <a:pt x="1817849" y="81419"/>
                      <a:pt x="1896869" y="18239"/>
                    </a:cubicBezTo>
                    <a:lnTo>
                      <a:pt x="1896869" y="131963"/>
                    </a:lnTo>
                    <a:cubicBezTo>
                      <a:pt x="1817849" y="195143"/>
                      <a:pt x="1738828" y="68783"/>
                      <a:pt x="1659808" y="131963"/>
                    </a:cubicBezTo>
                    <a:cubicBezTo>
                      <a:pt x="1590665" y="187246"/>
                      <a:pt x="1521522" y="97412"/>
                      <a:pt x="1452380" y="116415"/>
                    </a:cubicBezTo>
                    <a:lnTo>
                      <a:pt x="1422748" y="131963"/>
                    </a:lnTo>
                    <a:lnTo>
                      <a:pt x="1422748" y="131963"/>
                    </a:lnTo>
                    <a:cubicBezTo>
                      <a:pt x="1343728" y="195143"/>
                      <a:pt x="1264707" y="68783"/>
                      <a:pt x="1185687" y="131963"/>
                    </a:cubicBezTo>
                    <a:cubicBezTo>
                      <a:pt x="1106666" y="195143"/>
                      <a:pt x="1027646" y="68783"/>
                      <a:pt x="948625" y="131963"/>
                    </a:cubicBezTo>
                    <a:lnTo>
                      <a:pt x="948625" y="18239"/>
                    </a:lnTo>
                    <a:cubicBezTo>
                      <a:pt x="968380" y="2444"/>
                      <a:pt x="988135" y="-1505"/>
                      <a:pt x="1007890" y="470"/>
                    </a:cubicBezTo>
                    <a:cubicBezTo>
                      <a:pt x="1067156" y="6393"/>
                      <a:pt x="1126421" y="65624"/>
                      <a:pt x="1185687" y="18239"/>
                    </a:cubicBezTo>
                    <a:cubicBezTo>
                      <a:pt x="1202972" y="4419"/>
                      <a:pt x="1220258" y="-332"/>
                      <a:pt x="1237544" y="19"/>
                    </a:cubicBezTo>
                    <a:close/>
                    <a:moveTo>
                      <a:pt x="288919" y="19"/>
                    </a:moveTo>
                    <a:cubicBezTo>
                      <a:pt x="340776" y="1071"/>
                      <a:pt x="392633" y="48040"/>
                      <a:pt x="444490" y="33787"/>
                    </a:cubicBezTo>
                    <a:lnTo>
                      <a:pt x="474123" y="18239"/>
                    </a:lnTo>
                    <a:cubicBezTo>
                      <a:pt x="553144" y="-44941"/>
                      <a:pt x="632164" y="81419"/>
                      <a:pt x="711185" y="18239"/>
                    </a:cubicBezTo>
                    <a:cubicBezTo>
                      <a:pt x="790205" y="-44941"/>
                      <a:pt x="869226" y="81419"/>
                      <a:pt x="948246" y="18239"/>
                    </a:cubicBezTo>
                    <a:lnTo>
                      <a:pt x="948246" y="131963"/>
                    </a:lnTo>
                    <a:cubicBezTo>
                      <a:pt x="869226" y="195143"/>
                      <a:pt x="790205" y="68783"/>
                      <a:pt x="711185" y="131963"/>
                    </a:cubicBezTo>
                    <a:cubicBezTo>
                      <a:pt x="642041" y="187246"/>
                      <a:pt x="572899" y="97412"/>
                      <a:pt x="503755" y="116415"/>
                    </a:cubicBezTo>
                    <a:lnTo>
                      <a:pt x="474123" y="131963"/>
                    </a:lnTo>
                    <a:cubicBezTo>
                      <a:pt x="395103" y="195143"/>
                      <a:pt x="316082" y="68783"/>
                      <a:pt x="237062" y="131963"/>
                    </a:cubicBezTo>
                    <a:cubicBezTo>
                      <a:pt x="158041" y="195143"/>
                      <a:pt x="79021" y="68783"/>
                      <a:pt x="0" y="131963"/>
                    </a:cubicBezTo>
                    <a:lnTo>
                      <a:pt x="0" y="18239"/>
                    </a:lnTo>
                    <a:cubicBezTo>
                      <a:pt x="19755" y="2444"/>
                      <a:pt x="39510" y="-1505"/>
                      <a:pt x="59265" y="470"/>
                    </a:cubicBezTo>
                    <a:cubicBezTo>
                      <a:pt x="118531" y="6393"/>
                      <a:pt x="177796" y="65624"/>
                      <a:pt x="237062" y="18239"/>
                    </a:cubicBezTo>
                    <a:cubicBezTo>
                      <a:pt x="254347" y="4419"/>
                      <a:pt x="271633" y="-332"/>
                      <a:pt x="288919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A3E4DF-4A78-91BA-6693-7DD4E30D0B2A}"/>
                </a:ext>
              </a:extLst>
            </p:cNvPr>
            <p:cNvSpPr/>
            <p:nvPr/>
          </p:nvSpPr>
          <p:spPr>
            <a:xfrm>
              <a:off x="1892814" y="3520341"/>
              <a:ext cx="1295394" cy="435963"/>
            </a:xfrm>
            <a:prstGeom prst="rect">
              <a:avLst/>
            </a:pr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255BA51-6EC5-9458-79E5-38C03992557F}"/>
                </a:ext>
              </a:extLst>
            </p:cNvPr>
            <p:cNvSpPr/>
            <p:nvPr/>
          </p:nvSpPr>
          <p:spPr>
            <a:xfrm>
              <a:off x="3194304" y="3767328"/>
              <a:ext cx="3230880" cy="0"/>
            </a:xfrm>
            <a:custGeom>
              <a:avLst/>
              <a:gdLst>
                <a:gd name="connsiteX0" fmla="*/ 0 w 3230880"/>
                <a:gd name="connsiteY0" fmla="*/ 0 h 0"/>
                <a:gd name="connsiteX1" fmla="*/ 3230880 w 32308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0880">
                  <a:moveTo>
                    <a:pt x="0" y="0"/>
                  </a:moveTo>
                  <a:lnTo>
                    <a:pt x="3230880" y="0"/>
                  </a:lnTo>
                </a:path>
              </a:pathLst>
            </a:cu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F0FCDB-5D1F-D3E8-85B7-386FE949FBB3}"/>
                </a:ext>
              </a:extLst>
            </p:cNvPr>
            <p:cNvSpPr/>
            <p:nvPr/>
          </p:nvSpPr>
          <p:spPr>
            <a:xfrm>
              <a:off x="1589235" y="4550132"/>
              <a:ext cx="444433" cy="228038"/>
            </a:xfrm>
            <a:prstGeom prst="rect">
              <a:avLst/>
            </a:pr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FDBEC88-048E-CDF5-F188-74E0A04A4E68}"/>
                </a:ext>
              </a:extLst>
            </p:cNvPr>
            <p:cNvSpPr/>
            <p:nvPr/>
          </p:nvSpPr>
          <p:spPr>
            <a:xfrm>
              <a:off x="2033668" y="4684777"/>
              <a:ext cx="4391516" cy="45719"/>
            </a:xfrm>
            <a:custGeom>
              <a:avLst/>
              <a:gdLst>
                <a:gd name="connsiteX0" fmla="*/ 0 w 3230880"/>
                <a:gd name="connsiteY0" fmla="*/ 0 h 0"/>
                <a:gd name="connsiteX1" fmla="*/ 3230880 w 32308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0880">
                  <a:moveTo>
                    <a:pt x="0" y="0"/>
                  </a:moveTo>
                  <a:lnTo>
                    <a:pt x="3230880" y="0"/>
                  </a:lnTo>
                </a:path>
              </a:pathLst>
            </a:cu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56202B-96D2-8A81-6237-3EC8073F95C5}"/>
                </a:ext>
              </a:extLst>
            </p:cNvPr>
            <p:cNvSpPr/>
            <p:nvPr/>
          </p:nvSpPr>
          <p:spPr>
            <a:xfrm>
              <a:off x="734362" y="5538530"/>
              <a:ext cx="327358" cy="544227"/>
            </a:xfrm>
            <a:prstGeom prst="rect">
              <a:avLst/>
            </a:pr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0037146-2B3A-24DE-AC21-380B76F2DCB7}"/>
                </a:ext>
              </a:extLst>
            </p:cNvPr>
            <p:cNvSpPr/>
            <p:nvPr/>
          </p:nvSpPr>
          <p:spPr>
            <a:xfrm>
              <a:off x="1061720" y="5881590"/>
              <a:ext cx="5363464" cy="45719"/>
            </a:xfrm>
            <a:custGeom>
              <a:avLst/>
              <a:gdLst>
                <a:gd name="connsiteX0" fmla="*/ 0 w 3230880"/>
                <a:gd name="connsiteY0" fmla="*/ 0 h 0"/>
                <a:gd name="connsiteX1" fmla="*/ 3230880 w 32308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0880">
                  <a:moveTo>
                    <a:pt x="0" y="0"/>
                  </a:moveTo>
                  <a:lnTo>
                    <a:pt x="3230880" y="0"/>
                  </a:lnTo>
                </a:path>
              </a:pathLst>
            </a:custGeom>
            <a:noFill/>
            <a:ln w="28575">
              <a:solidFill>
                <a:srgbClr val="3CBC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1B7D82-616D-442B-2343-C284E25CB2C9}"/>
                </a:ext>
              </a:extLst>
            </p:cNvPr>
            <p:cNvGrpSpPr/>
            <p:nvPr/>
          </p:nvGrpSpPr>
          <p:grpSpPr>
            <a:xfrm>
              <a:off x="5882326" y="5538530"/>
              <a:ext cx="2672079" cy="777558"/>
              <a:chOff x="5882326" y="5538530"/>
              <a:chExt cx="2672079" cy="777558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A01A508-A582-5E6D-C2F4-E85C71F77D34}"/>
                  </a:ext>
                </a:extLst>
              </p:cNvPr>
              <p:cNvSpPr/>
              <p:nvPr/>
            </p:nvSpPr>
            <p:spPr>
              <a:xfrm>
                <a:off x="5882326" y="5538530"/>
                <a:ext cx="2672079" cy="777558"/>
              </a:xfrm>
              <a:prstGeom prst="roundRect">
                <a:avLst/>
              </a:prstGeom>
              <a:solidFill>
                <a:srgbClr val="39BB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58775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IE6/7/8 </a:t>
                </a:r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버전에서는 지원하지않는다는 표시</a:t>
                </a: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AFCA0-37FA-F8B7-6C4E-40CF5E7D741F}"/>
                  </a:ext>
                </a:extLst>
              </p:cNvPr>
              <p:cNvSpPr/>
              <p:nvPr/>
            </p:nvSpPr>
            <p:spPr>
              <a:xfrm>
                <a:off x="5974371" y="5771861"/>
                <a:ext cx="310896" cy="3108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9BBB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BB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0BEB613-B5D6-B1A6-8AF4-F3401765DB71}"/>
                </a:ext>
              </a:extLst>
            </p:cNvPr>
            <p:cNvGrpSpPr/>
            <p:nvPr/>
          </p:nvGrpSpPr>
          <p:grpSpPr>
            <a:xfrm>
              <a:off x="5882325" y="3574614"/>
              <a:ext cx="2661905" cy="438912"/>
              <a:chOff x="6406895" y="3574614"/>
              <a:chExt cx="2661905" cy="438912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F2B83A9-F11A-FC78-7165-4179859FC6DB}"/>
                  </a:ext>
                </a:extLst>
              </p:cNvPr>
              <p:cNvSpPr/>
              <p:nvPr/>
            </p:nvSpPr>
            <p:spPr>
              <a:xfrm>
                <a:off x="6406895" y="3574614"/>
                <a:ext cx="2661905" cy="438912"/>
              </a:xfrm>
              <a:prstGeom prst="roundRect">
                <a:avLst/>
              </a:prstGeom>
              <a:solidFill>
                <a:srgbClr val="39BB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58775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audio </a:t>
                </a:r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</a:t>
                </a: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3D0261C-C949-9355-45E8-D3CA00F2BB74}"/>
                  </a:ext>
                </a:extLst>
              </p:cNvPr>
              <p:cNvSpPr/>
              <p:nvPr/>
            </p:nvSpPr>
            <p:spPr>
              <a:xfrm>
                <a:off x="6480048" y="3638622"/>
                <a:ext cx="310896" cy="3108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9BBB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BB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FC3121C-AA09-67F5-6685-92AA935D8632}"/>
                </a:ext>
              </a:extLst>
            </p:cNvPr>
            <p:cNvGrpSpPr/>
            <p:nvPr/>
          </p:nvGrpSpPr>
          <p:grpSpPr>
            <a:xfrm>
              <a:off x="5882325" y="4465321"/>
              <a:ext cx="2650487" cy="438912"/>
              <a:chOff x="6406895" y="4465321"/>
              <a:chExt cx="2650487" cy="438912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7936475E-6513-3095-5BAF-409449CE18F5}"/>
                  </a:ext>
                </a:extLst>
              </p:cNvPr>
              <p:cNvSpPr/>
              <p:nvPr/>
            </p:nvSpPr>
            <p:spPr>
              <a:xfrm>
                <a:off x="6406895" y="4465321"/>
                <a:ext cx="2650487" cy="438912"/>
              </a:xfrm>
              <a:prstGeom prst="roundRect">
                <a:avLst/>
              </a:prstGeom>
              <a:solidFill>
                <a:srgbClr val="39BB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58775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Show all </a:t>
                </a:r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클릭</a:t>
                </a: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18862DD-C56D-B52F-03C8-194A58F28A6E}"/>
                  </a:ext>
                </a:extLst>
              </p:cNvPr>
              <p:cNvSpPr/>
              <p:nvPr/>
            </p:nvSpPr>
            <p:spPr>
              <a:xfrm>
                <a:off x="6480048" y="4529329"/>
                <a:ext cx="310896" cy="3108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9BBB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BB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" name="object 11">
            <a:extLst>
              <a:ext uri="{FF2B5EF4-FFF2-40B4-BE49-F238E27FC236}">
                <a16:creationId xmlns:a16="http://schemas.microsoft.com/office/drawing/2014/main" id="{4A2108B9-BAC9-FEF0-3519-E134FDD56AAA}"/>
              </a:ext>
            </a:extLst>
          </p:cNvPr>
          <p:cNvSpPr txBox="1"/>
          <p:nvPr/>
        </p:nvSpPr>
        <p:spPr>
          <a:xfrm>
            <a:off x="714032" y="6008863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12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2800" dirty="0">
              <a:latin typeface="Arial Narrow"/>
              <a:cs typeface="Arial Narrow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87389-428E-7695-8BED-09377F7E1EE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B1C3D3-ABF1-0714-E322-486EAEAC9B9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57EC0-C3A5-2329-03DD-29D7B6230FD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144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5000" dirty="0">
                <a:solidFill>
                  <a:schemeClr val="bg1"/>
                </a:solidFill>
              </a:rPr>
              <a:t>HTML</a:t>
            </a:r>
            <a:r>
              <a:rPr lang="en-US" sz="5000" dirty="0">
                <a:solidFill>
                  <a:schemeClr val="bg1"/>
                </a:solidFill>
              </a:rPr>
              <a:t>5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8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2190" y="2116640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최신 웹 표준에 맞는 웹 사이트 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956" y="2505183"/>
            <a:ext cx="1059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HTML5</a:t>
            </a:r>
            <a:r>
              <a:rPr lang="ko-KR" altLang="en-US" sz="1600" dirty="0"/>
              <a:t>과 </a:t>
            </a:r>
            <a:r>
              <a:rPr lang="en-US" altLang="ko-KR" sz="1600" dirty="0"/>
              <a:t>CSS3</a:t>
            </a:r>
            <a:r>
              <a:rPr lang="ko-KR" altLang="en-US" sz="1600" dirty="0"/>
              <a:t>를 사용하면 사용자가 접속한 기기에 따라 사이트 레이아웃을 다양하게 바꿀 수 있다 </a:t>
            </a:r>
            <a:endParaRPr lang="en-US" altLang="ko-KR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74956" y="3340423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앱 화면을 디자인하기 위한 기초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190" y="3645672"/>
            <a:ext cx="1059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HTML5</a:t>
            </a:r>
            <a:r>
              <a:rPr lang="ko-KR" altLang="en-US" sz="1600" dirty="0"/>
              <a:t>의 </a:t>
            </a:r>
            <a:r>
              <a:rPr lang="en-US" altLang="ko-KR" sz="1600" dirty="0"/>
              <a:t>API</a:t>
            </a:r>
            <a:r>
              <a:rPr lang="ko-KR" altLang="en-US" sz="1600" dirty="0"/>
              <a:t>를 사용해 ‘</a:t>
            </a:r>
            <a:r>
              <a:rPr lang="ko-KR" altLang="en-US" sz="1600" dirty="0" err="1"/>
              <a:t>웹앱’을</a:t>
            </a:r>
            <a:r>
              <a:rPr lang="ko-KR" altLang="en-US" sz="1600" dirty="0"/>
              <a:t> 만들 수도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앱 화면은 </a:t>
            </a:r>
            <a:r>
              <a:rPr lang="en-US" altLang="ko-KR" sz="1600" dirty="0"/>
              <a:t>HTML5</a:t>
            </a:r>
            <a:r>
              <a:rPr lang="ko-KR" altLang="en-US" sz="1600" dirty="0"/>
              <a:t>과 </a:t>
            </a:r>
            <a:r>
              <a:rPr lang="en-US" altLang="ko-KR" sz="1600" dirty="0"/>
              <a:t>CSS3</a:t>
            </a:r>
            <a:r>
              <a:rPr lang="ko-KR" altLang="en-US" sz="1600" dirty="0"/>
              <a:t>를 사용해 디자인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4955" y="4459063"/>
            <a:ext cx="937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사이트와 블로그 수정이 쉽다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2297" y="4727335"/>
            <a:ext cx="1059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HTML5</a:t>
            </a:r>
            <a:r>
              <a:rPr lang="ko-KR" altLang="en-US" sz="1600"/>
              <a:t>를 공부하면 사이트나 블로그 소스를 이해할 수 있고 사이트를 원하는 모습으로 바꿀 수 있다</a:t>
            </a:r>
            <a:r>
              <a:rPr lang="en-US" altLang="ko-KR" sz="16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648" y="1007921"/>
            <a:ext cx="661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576B8"/>
                </a:solidFill>
              </a:rPr>
              <a:t>왜 </a:t>
            </a:r>
            <a:r>
              <a:rPr lang="en-US" altLang="ko-KR" sz="2400" b="1" dirty="0">
                <a:solidFill>
                  <a:srgbClr val="4576B8"/>
                </a:solidFill>
              </a:rPr>
              <a:t>HTML5</a:t>
            </a:r>
            <a:r>
              <a:rPr lang="ko-KR" altLang="en-US" sz="2400" b="1" dirty="0">
                <a:solidFill>
                  <a:srgbClr val="4576B8"/>
                </a:solidFill>
              </a:rPr>
              <a:t>와 </a:t>
            </a:r>
            <a:r>
              <a:rPr lang="en-US" altLang="ko-KR" sz="2400" b="1" dirty="0">
                <a:solidFill>
                  <a:srgbClr val="4576B8"/>
                </a:solidFill>
              </a:rPr>
              <a:t>CSS3</a:t>
            </a:r>
            <a:r>
              <a:rPr lang="ko-KR" altLang="en-US" sz="2400" b="1" dirty="0">
                <a:solidFill>
                  <a:srgbClr val="4576B8"/>
                </a:solidFill>
              </a:rPr>
              <a:t>를 공부해야 할까</a:t>
            </a:r>
            <a:r>
              <a:rPr lang="en-US" altLang="ko-KR" sz="2400" b="1" dirty="0">
                <a:solidFill>
                  <a:srgbClr val="4576B8"/>
                </a:solidFill>
              </a:rPr>
              <a:t>?</a:t>
            </a:r>
            <a:endParaRPr lang="ko-KR" altLang="en-US" sz="2400" b="1" dirty="0">
              <a:solidFill>
                <a:srgbClr val="4576B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47EDB-FF86-3199-3E9C-5ACDD0F5F34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과의 첫 만남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0992D83-BBDB-D3A2-01C2-77B9BF40D67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4BFCFF-8E19-1BDC-7FF7-E544F8660B0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5F921-7128-CCCB-D9E4-3D7E077E321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274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96943-1A9B-8257-3A7B-AB100E11140F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공부해야 하는 이유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일렉트론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2AD8A-D4F7-605A-3933-787658F9EF94}"/>
              </a:ext>
            </a:extLst>
          </p:cNvPr>
          <p:cNvSpPr txBox="1"/>
          <p:nvPr/>
        </p:nvSpPr>
        <p:spPr>
          <a:xfrm>
            <a:off x="1559341" y="1268760"/>
            <a:ext cx="9073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아톰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Atom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에디터를 만들기 위해 아톰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(Atom Shell)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HTML5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기반의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데스크톱 애플리케이션 개발 엔진을 개발함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엔진은 이후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“일렉트론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Electron”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이라는 이름으로 변경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이후 마이크로소프트에서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스카이프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Skype,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비주얼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스튜디오 코드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Visual Studio Code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등이 개발되면서 널리 알려짐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대표적인 프로그램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슬랙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Slack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 데스크톱 애플리케이션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고스트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Ghost,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워드프레스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WordPress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블로그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플랫폼 등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A41F5E-4B42-9467-D2FD-179AECD7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2924944"/>
            <a:ext cx="4010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EBF2F-9D9D-6BCB-651A-CA18820B51D8}"/>
              </a:ext>
            </a:extLst>
          </p:cNvPr>
          <p:cNvSpPr txBox="1"/>
          <p:nvPr/>
        </p:nvSpPr>
        <p:spPr>
          <a:xfrm>
            <a:off x="4330132" y="6190111"/>
            <a:ext cx="353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일렉트론으로 개발된 다양한 어플리케이션들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C1853A-6262-4AF2-E2DE-2A4795D3B89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A7E62E-5DF2-7973-3949-BA7D8E525CD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2B096-EFD7-35A5-4D65-8AD69D2A99B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2527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1180</Words>
  <Application>Microsoft Office PowerPoint</Application>
  <PresentationFormat>와이드스크린</PresentationFormat>
  <Paragraphs>145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KoPubWorld돋움체 Bold</vt:lpstr>
      <vt:lpstr>TDc_SSiMyungJo_120_OTF</vt:lpstr>
      <vt:lpstr>나눔고딕</vt:lpstr>
      <vt:lpstr>나눔고딕 ExtraBold</vt:lpstr>
      <vt:lpstr>나눔스퀘어</vt:lpstr>
      <vt:lpstr>나눔스퀘어 Bold</vt:lpstr>
      <vt:lpstr>맑은 고딕</vt:lpstr>
      <vt:lpstr>한컴산뜻돋움</vt:lpstr>
      <vt:lpstr>Arial</vt:lpstr>
      <vt:lpstr>Arial Narrow</vt:lpstr>
      <vt:lpstr>Office 테마</vt:lpstr>
      <vt:lpstr>PowerPoint 프레젠테이션</vt:lpstr>
      <vt:lpstr>05[HTML+CSS+ JAVASCRIPT] 시멘틱 태그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HTML5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HTML5 테그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30</cp:revision>
  <dcterms:created xsi:type="dcterms:W3CDTF">2023-02-26T07:55:58Z</dcterms:created>
  <dcterms:modified xsi:type="dcterms:W3CDTF">2023-05-14T23:37:24Z</dcterms:modified>
</cp:coreProperties>
</file>